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340" r:id="rId2"/>
    <p:sldId id="258" r:id="rId3"/>
    <p:sldId id="259" r:id="rId4"/>
    <p:sldId id="310" r:id="rId5"/>
    <p:sldId id="328" r:id="rId6"/>
    <p:sldId id="260" r:id="rId7"/>
    <p:sldId id="345" r:id="rId8"/>
    <p:sldId id="261" r:id="rId9"/>
    <p:sldId id="311" r:id="rId10"/>
    <p:sldId id="330" r:id="rId11"/>
    <p:sldId id="312" r:id="rId12"/>
    <p:sldId id="313" r:id="rId13"/>
    <p:sldId id="331" r:id="rId14"/>
    <p:sldId id="314" r:id="rId15"/>
    <p:sldId id="315" r:id="rId16"/>
    <p:sldId id="332" r:id="rId17"/>
    <p:sldId id="321" r:id="rId18"/>
    <p:sldId id="334" r:id="rId19"/>
    <p:sldId id="317" r:id="rId20"/>
    <p:sldId id="335" r:id="rId21"/>
    <p:sldId id="333" r:id="rId22"/>
    <p:sldId id="320" r:id="rId23"/>
    <p:sldId id="346" r:id="rId24"/>
    <p:sldId id="323" r:id="rId25"/>
    <p:sldId id="337" r:id="rId26"/>
    <p:sldId id="338" r:id="rId27"/>
    <p:sldId id="343" r:id="rId28"/>
    <p:sldId id="344" r:id="rId29"/>
    <p:sldId id="325" r:id="rId30"/>
    <p:sldId id="339" r:id="rId31"/>
    <p:sldId id="327" r:id="rId32"/>
    <p:sldId id="277" r:id="rId33"/>
    <p:sldId id="278" r:id="rId34"/>
    <p:sldId id="347" r:id="rId35"/>
    <p:sldId id="350" r:id="rId36"/>
    <p:sldId id="285" r:id="rId37"/>
    <p:sldId id="351" r:id="rId38"/>
    <p:sldId id="352" r:id="rId39"/>
    <p:sldId id="286" r:id="rId40"/>
    <p:sldId id="348" r:id="rId41"/>
    <p:sldId id="354" r:id="rId42"/>
    <p:sldId id="288" r:id="rId43"/>
    <p:sldId id="355" r:id="rId44"/>
    <p:sldId id="353" r:id="rId45"/>
    <p:sldId id="356" r:id="rId46"/>
    <p:sldId id="357" r:id="rId47"/>
    <p:sldId id="358" r:id="rId48"/>
    <p:sldId id="359" r:id="rId49"/>
    <p:sldId id="360" r:id="rId50"/>
    <p:sldId id="361" r:id="rId51"/>
    <p:sldId id="362" r:id="rId52"/>
    <p:sldId id="363" r:id="rId53"/>
    <p:sldId id="291" r:id="rId54"/>
    <p:sldId id="292" r:id="rId55"/>
    <p:sldId id="298" r:id="rId56"/>
    <p:sldId id="364" r:id="rId57"/>
    <p:sldId id="299" r:id="rId58"/>
    <p:sldId id="365" r:id="rId59"/>
    <p:sldId id="301" r:id="rId60"/>
    <p:sldId id="366" r:id="rId6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0EED1CF-C6AF-4289-B7A0-68E30B8097E4}" v="927" dt="2020-10-19T04:48:39.89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67" d="100"/>
          <a:sy n="67" d="100"/>
        </p:scale>
        <p:origin x="644" y="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microsoft.com/office/2016/11/relationships/changesInfo" Target="changesInfos/changesInfo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microsoft.com/office/2015/10/relationships/revisionInfo" Target="revisionInfo.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s Nguyễn Thị Hồng Loan" userId="ef16ce03-5268-4225-a6ff-da08b5c6d527" providerId="ADAL" clId="{70EED1CF-C6AF-4289-B7A0-68E30B8097E4}"/>
    <pc:docChg chg="undo custSel mod addSld delSld modSld">
      <pc:chgData name="Bs Nguyễn Thị Hồng Loan" userId="ef16ce03-5268-4225-a6ff-da08b5c6d527" providerId="ADAL" clId="{70EED1CF-C6AF-4289-B7A0-68E30B8097E4}" dt="2020-10-19T05:03:47.481" v="9834" actId="113"/>
      <pc:docMkLst>
        <pc:docMk/>
      </pc:docMkLst>
      <pc:sldChg chg="modSp mod">
        <pc:chgData name="Bs Nguyễn Thị Hồng Loan" userId="ef16ce03-5268-4225-a6ff-da08b5c6d527" providerId="ADAL" clId="{70EED1CF-C6AF-4289-B7A0-68E30B8097E4}" dt="2020-10-19T04:33:31.477" v="8928" actId="113"/>
        <pc:sldMkLst>
          <pc:docMk/>
          <pc:sldMk cId="2502828638" sldId="258"/>
        </pc:sldMkLst>
        <pc:spChg chg="mod">
          <ac:chgData name="Bs Nguyễn Thị Hồng Loan" userId="ef16ce03-5268-4225-a6ff-da08b5c6d527" providerId="ADAL" clId="{70EED1CF-C6AF-4289-B7A0-68E30B8097E4}" dt="2020-10-19T04:33:31.477" v="8928" actId="113"/>
          <ac:spMkLst>
            <pc:docMk/>
            <pc:sldMk cId="2502828638" sldId="258"/>
            <ac:spMk id="3" creationId="{B30A32F2-D053-43DB-861B-49FACED96855}"/>
          </ac:spMkLst>
        </pc:spChg>
      </pc:sldChg>
      <pc:sldChg chg="addSp modSp mod">
        <pc:chgData name="Bs Nguyễn Thị Hồng Loan" userId="ef16ce03-5268-4225-a6ff-da08b5c6d527" providerId="ADAL" clId="{70EED1CF-C6AF-4289-B7A0-68E30B8097E4}" dt="2020-10-19T04:36:53.103" v="9173" actId="113"/>
        <pc:sldMkLst>
          <pc:docMk/>
          <pc:sldMk cId="870811918" sldId="260"/>
        </pc:sldMkLst>
        <pc:spChg chg="mod">
          <ac:chgData name="Bs Nguyễn Thị Hồng Loan" userId="ef16ce03-5268-4225-a6ff-da08b5c6d527" providerId="ADAL" clId="{70EED1CF-C6AF-4289-B7A0-68E30B8097E4}" dt="2020-10-19T04:36:53.103" v="9173" actId="113"/>
          <ac:spMkLst>
            <pc:docMk/>
            <pc:sldMk cId="870811918" sldId="260"/>
            <ac:spMk id="3" creationId="{4BEA0F24-97AC-4843-A341-A2ABDB6CA2C1}"/>
          </ac:spMkLst>
        </pc:spChg>
        <pc:spChg chg="add mod">
          <ac:chgData name="Bs Nguyễn Thị Hồng Loan" userId="ef16ce03-5268-4225-a6ff-da08b5c6d527" providerId="ADAL" clId="{70EED1CF-C6AF-4289-B7A0-68E30B8097E4}" dt="2020-10-16T09:53:15.356" v="519" actId="27636"/>
          <ac:spMkLst>
            <pc:docMk/>
            <pc:sldMk cId="870811918" sldId="260"/>
            <ac:spMk id="4" creationId="{F7C2771A-FB1F-4585-A519-4B75FF29636C}"/>
          </ac:spMkLst>
        </pc:spChg>
      </pc:sldChg>
      <pc:sldChg chg="modSp">
        <pc:chgData name="Bs Nguyễn Thị Hồng Loan" userId="ef16ce03-5268-4225-a6ff-da08b5c6d527" providerId="ADAL" clId="{70EED1CF-C6AF-4289-B7A0-68E30B8097E4}" dt="2020-10-19T04:37:33.577" v="9192" actId="20577"/>
        <pc:sldMkLst>
          <pc:docMk/>
          <pc:sldMk cId="2929565443" sldId="261"/>
        </pc:sldMkLst>
        <pc:graphicFrameChg chg="mod">
          <ac:chgData name="Bs Nguyễn Thị Hồng Loan" userId="ef16ce03-5268-4225-a6ff-da08b5c6d527" providerId="ADAL" clId="{70EED1CF-C6AF-4289-B7A0-68E30B8097E4}" dt="2020-10-19T04:37:33.577" v="9192" actId="20577"/>
          <ac:graphicFrameMkLst>
            <pc:docMk/>
            <pc:sldMk cId="2929565443" sldId="261"/>
            <ac:graphicFrameMk id="24" creationId="{0D3F03A4-0453-4A27-A0B0-8E0F6460E795}"/>
          </ac:graphicFrameMkLst>
        </pc:graphicFrameChg>
      </pc:sldChg>
      <pc:sldChg chg="delSp modSp add setBg delDesignElem">
        <pc:chgData name="Bs Nguyễn Thị Hồng Loan" userId="ef16ce03-5268-4225-a6ff-da08b5c6d527" providerId="ADAL" clId="{70EED1CF-C6AF-4289-B7A0-68E30B8097E4}" dt="2020-10-18T11:00:04.074" v="2436" actId="20577"/>
        <pc:sldMkLst>
          <pc:docMk/>
          <pc:sldMk cId="4034294582" sldId="277"/>
        </pc:sldMkLst>
        <pc:spChg chg="del">
          <ac:chgData name="Bs Nguyễn Thị Hồng Loan" userId="ef16ce03-5268-4225-a6ff-da08b5c6d527" providerId="ADAL" clId="{70EED1CF-C6AF-4289-B7A0-68E30B8097E4}" dt="2020-10-18T10:59:39.169" v="2386"/>
          <ac:spMkLst>
            <pc:docMk/>
            <pc:sldMk cId="4034294582" sldId="277"/>
            <ac:spMk id="12" creationId="{2B566528-1B12-4246-9431-5C2D7D081168}"/>
          </ac:spMkLst>
        </pc:spChg>
        <pc:spChg chg="del">
          <ac:chgData name="Bs Nguyễn Thị Hồng Loan" userId="ef16ce03-5268-4225-a6ff-da08b5c6d527" providerId="ADAL" clId="{70EED1CF-C6AF-4289-B7A0-68E30B8097E4}" dt="2020-10-18T10:59:39.169" v="2386"/>
          <ac:spMkLst>
            <pc:docMk/>
            <pc:sldMk cId="4034294582" sldId="277"/>
            <ac:spMk id="14" creationId="{2E80C965-DB6D-4F81-9E9E-B027384D0BD6}"/>
          </ac:spMkLst>
        </pc:spChg>
        <pc:spChg chg="del">
          <ac:chgData name="Bs Nguyễn Thị Hồng Loan" userId="ef16ce03-5268-4225-a6ff-da08b5c6d527" providerId="ADAL" clId="{70EED1CF-C6AF-4289-B7A0-68E30B8097E4}" dt="2020-10-18T10:59:39.169" v="2386"/>
          <ac:spMkLst>
            <pc:docMk/>
            <pc:sldMk cId="4034294582" sldId="277"/>
            <ac:spMk id="16" creationId="{A580F890-B085-4E95-96AA-55AEBEC5CE6E}"/>
          </ac:spMkLst>
        </pc:spChg>
        <pc:spChg chg="del">
          <ac:chgData name="Bs Nguyễn Thị Hồng Loan" userId="ef16ce03-5268-4225-a6ff-da08b5c6d527" providerId="ADAL" clId="{70EED1CF-C6AF-4289-B7A0-68E30B8097E4}" dt="2020-10-18T10:59:39.169" v="2386"/>
          <ac:spMkLst>
            <pc:docMk/>
            <pc:sldMk cId="4034294582" sldId="277"/>
            <ac:spMk id="18" creationId="{D3F51FEB-38FB-4F6C-9F7B-2F2AFAB65463}"/>
          </ac:spMkLst>
        </pc:spChg>
        <pc:spChg chg="del">
          <ac:chgData name="Bs Nguyễn Thị Hồng Loan" userId="ef16ce03-5268-4225-a6ff-da08b5c6d527" providerId="ADAL" clId="{70EED1CF-C6AF-4289-B7A0-68E30B8097E4}" dt="2020-10-18T10:59:39.169" v="2386"/>
          <ac:spMkLst>
            <pc:docMk/>
            <pc:sldMk cId="4034294582" sldId="277"/>
            <ac:spMk id="20" creationId="{1E547BA6-BAE0-43BB-A7CA-60F69CE252F0}"/>
          </ac:spMkLst>
        </pc:spChg>
        <pc:graphicFrameChg chg="mod">
          <ac:chgData name="Bs Nguyễn Thị Hồng Loan" userId="ef16ce03-5268-4225-a6ff-da08b5c6d527" providerId="ADAL" clId="{70EED1CF-C6AF-4289-B7A0-68E30B8097E4}" dt="2020-10-18T11:00:04.074" v="2436" actId="20577"/>
          <ac:graphicFrameMkLst>
            <pc:docMk/>
            <pc:sldMk cId="4034294582" sldId="277"/>
            <ac:graphicFrameMk id="7" creationId="{6659A6AA-9752-497E-B421-5EF803D8DE99}"/>
          </ac:graphicFrameMkLst>
        </pc:graphicFrameChg>
      </pc:sldChg>
      <pc:sldChg chg="addSp delSp modSp add mod setBg delDesignElem">
        <pc:chgData name="Bs Nguyễn Thị Hồng Loan" userId="ef16ce03-5268-4225-a6ff-da08b5c6d527" providerId="ADAL" clId="{70EED1CF-C6AF-4289-B7A0-68E30B8097E4}" dt="2020-10-18T11:45:58.104" v="4728" actId="20577"/>
        <pc:sldMkLst>
          <pc:docMk/>
          <pc:sldMk cId="2788799994" sldId="278"/>
        </pc:sldMkLst>
        <pc:spChg chg="mod">
          <ac:chgData name="Bs Nguyễn Thị Hồng Loan" userId="ef16ce03-5268-4225-a6ff-da08b5c6d527" providerId="ADAL" clId="{70EED1CF-C6AF-4289-B7A0-68E30B8097E4}" dt="2020-10-18T11:38:46.016" v="4231" actId="1076"/>
          <ac:spMkLst>
            <pc:docMk/>
            <pc:sldMk cId="2788799994" sldId="278"/>
            <ac:spMk id="2" creationId="{CC0A375B-71DF-4687-AB42-38D998A76625}"/>
          </ac:spMkLst>
        </pc:spChg>
        <pc:spChg chg="mod">
          <ac:chgData name="Bs Nguyễn Thị Hồng Loan" userId="ef16ce03-5268-4225-a6ff-da08b5c6d527" providerId="ADAL" clId="{70EED1CF-C6AF-4289-B7A0-68E30B8097E4}" dt="2020-10-18T11:45:58.104" v="4728" actId="20577"/>
          <ac:spMkLst>
            <pc:docMk/>
            <pc:sldMk cId="2788799994" sldId="278"/>
            <ac:spMk id="3" creationId="{C8AE2856-E48C-4588-9E87-7FE601324B43}"/>
          </ac:spMkLst>
        </pc:spChg>
        <pc:spChg chg="add mod">
          <ac:chgData name="Bs Nguyễn Thị Hồng Loan" userId="ef16ce03-5268-4225-a6ff-da08b5c6d527" providerId="ADAL" clId="{70EED1CF-C6AF-4289-B7A0-68E30B8097E4}" dt="2020-10-18T11:38:28.778" v="4228" actId="14100"/>
          <ac:spMkLst>
            <pc:docMk/>
            <pc:sldMk cId="2788799994" sldId="278"/>
            <ac:spMk id="6" creationId="{CB3562C9-DE2B-4164-9A39-2F0E8D717BED}"/>
          </ac:spMkLst>
        </pc:spChg>
        <pc:spChg chg="del">
          <ac:chgData name="Bs Nguyễn Thị Hồng Loan" userId="ef16ce03-5268-4225-a6ff-da08b5c6d527" providerId="ADAL" clId="{70EED1CF-C6AF-4289-B7A0-68E30B8097E4}" dt="2020-10-18T11:00:34.709" v="2438"/>
          <ac:spMkLst>
            <pc:docMk/>
            <pc:sldMk cId="2788799994" sldId="278"/>
            <ac:spMk id="8" creationId="{1C799903-48D5-4A31-A1A2-541072D9771E}"/>
          </ac:spMkLst>
        </pc:spChg>
        <pc:spChg chg="del">
          <ac:chgData name="Bs Nguyễn Thị Hồng Loan" userId="ef16ce03-5268-4225-a6ff-da08b5c6d527" providerId="ADAL" clId="{70EED1CF-C6AF-4289-B7A0-68E30B8097E4}" dt="2020-10-18T11:00:34.709" v="2438"/>
          <ac:spMkLst>
            <pc:docMk/>
            <pc:sldMk cId="2788799994" sldId="278"/>
            <ac:spMk id="10" creationId="{8EFFF109-FC58-4FD3-BE05-9775A1310F55}"/>
          </ac:spMkLst>
        </pc:spChg>
        <pc:spChg chg="del">
          <ac:chgData name="Bs Nguyễn Thị Hồng Loan" userId="ef16ce03-5268-4225-a6ff-da08b5c6d527" providerId="ADAL" clId="{70EED1CF-C6AF-4289-B7A0-68E30B8097E4}" dt="2020-10-18T11:00:34.709" v="2438"/>
          <ac:spMkLst>
            <pc:docMk/>
            <pc:sldMk cId="2788799994" sldId="278"/>
            <ac:spMk id="12" creationId="{E1B96AD6-92A9-4273-A62B-96A1C3E0BA95}"/>
          </ac:spMkLst>
        </pc:spChg>
        <pc:spChg chg="del">
          <ac:chgData name="Bs Nguyễn Thị Hồng Loan" userId="ef16ce03-5268-4225-a6ff-da08b5c6d527" providerId="ADAL" clId="{70EED1CF-C6AF-4289-B7A0-68E30B8097E4}" dt="2020-10-18T11:00:34.709" v="2438"/>
          <ac:spMkLst>
            <pc:docMk/>
            <pc:sldMk cId="2788799994" sldId="278"/>
            <ac:spMk id="14" creationId="{463EEC44-1BA3-44ED-81FC-A644B04B2A44}"/>
          </ac:spMkLst>
        </pc:spChg>
        <pc:spChg chg="add mod">
          <ac:chgData name="Bs Nguyễn Thị Hồng Loan" userId="ef16ce03-5268-4225-a6ff-da08b5c6d527" providerId="ADAL" clId="{70EED1CF-C6AF-4289-B7A0-68E30B8097E4}" dt="2020-10-18T11:38:34.909" v="4230" actId="1076"/>
          <ac:spMkLst>
            <pc:docMk/>
            <pc:sldMk cId="2788799994" sldId="278"/>
            <ac:spMk id="15" creationId="{819C0C92-DFEB-44E9-9743-DE7229B158AE}"/>
          </ac:spMkLst>
        </pc:spChg>
        <pc:spChg chg="add mod">
          <ac:chgData name="Bs Nguyễn Thị Hồng Loan" userId="ef16ce03-5268-4225-a6ff-da08b5c6d527" providerId="ADAL" clId="{70EED1CF-C6AF-4289-B7A0-68E30B8097E4}" dt="2020-10-18T11:37:50.339" v="4217" actId="1076"/>
          <ac:spMkLst>
            <pc:docMk/>
            <pc:sldMk cId="2788799994" sldId="278"/>
            <ac:spMk id="19" creationId="{C54FE2B9-42BD-4F2E-9C22-838CC3B6A673}"/>
          </ac:spMkLst>
        </pc:spChg>
        <pc:spChg chg="add mod ord">
          <ac:chgData name="Bs Nguyễn Thị Hồng Loan" userId="ef16ce03-5268-4225-a6ff-da08b5c6d527" providerId="ADAL" clId="{70EED1CF-C6AF-4289-B7A0-68E30B8097E4}" dt="2020-10-18T11:37:25.225" v="4211" actId="14100"/>
          <ac:spMkLst>
            <pc:docMk/>
            <pc:sldMk cId="2788799994" sldId="278"/>
            <ac:spMk id="21" creationId="{912FF3AD-C9D3-4C59-B8A4-E34CE2130DD4}"/>
          </ac:spMkLst>
        </pc:spChg>
        <pc:spChg chg="add mod">
          <ac:chgData name="Bs Nguyễn Thị Hồng Loan" userId="ef16ce03-5268-4225-a6ff-da08b5c6d527" providerId="ADAL" clId="{70EED1CF-C6AF-4289-B7A0-68E30B8097E4}" dt="2020-10-18T11:13:18.942" v="3109" actId="207"/>
          <ac:spMkLst>
            <pc:docMk/>
            <pc:sldMk cId="2788799994" sldId="278"/>
            <ac:spMk id="22" creationId="{C10EE96B-59D8-4E09-9754-7E4112C236BB}"/>
          </ac:spMkLst>
        </pc:spChg>
        <pc:spChg chg="add mod ord">
          <ac:chgData name="Bs Nguyễn Thị Hồng Loan" userId="ef16ce03-5268-4225-a6ff-da08b5c6d527" providerId="ADAL" clId="{70EED1CF-C6AF-4289-B7A0-68E30B8097E4}" dt="2020-10-18T11:37:29.916" v="4212" actId="14100"/>
          <ac:spMkLst>
            <pc:docMk/>
            <pc:sldMk cId="2788799994" sldId="278"/>
            <ac:spMk id="25" creationId="{EDA0617B-C1C8-4D47-BCBF-6AEDBEB4ECD5}"/>
          </ac:spMkLst>
        </pc:spChg>
        <pc:spChg chg="add mod">
          <ac:chgData name="Bs Nguyễn Thị Hồng Loan" userId="ef16ce03-5268-4225-a6ff-da08b5c6d527" providerId="ADAL" clId="{70EED1CF-C6AF-4289-B7A0-68E30B8097E4}" dt="2020-10-18T11:40:19.756" v="4284" actId="1076"/>
          <ac:spMkLst>
            <pc:docMk/>
            <pc:sldMk cId="2788799994" sldId="278"/>
            <ac:spMk id="26" creationId="{BBE7B4A1-147D-4EEE-B7EB-B9194909DAE9}"/>
          </ac:spMkLst>
        </pc:spChg>
        <pc:spChg chg="add mod ord">
          <ac:chgData name="Bs Nguyễn Thị Hồng Loan" userId="ef16ce03-5268-4225-a6ff-da08b5c6d527" providerId="ADAL" clId="{70EED1CF-C6AF-4289-B7A0-68E30B8097E4}" dt="2020-10-18T11:39:39.968" v="4248" actId="692"/>
          <ac:spMkLst>
            <pc:docMk/>
            <pc:sldMk cId="2788799994" sldId="278"/>
            <ac:spMk id="30" creationId="{8E214280-10B9-481E-A1C2-A33BAE9644FE}"/>
          </ac:spMkLst>
        </pc:spChg>
        <pc:spChg chg="add mod">
          <ac:chgData name="Bs Nguyễn Thị Hồng Loan" userId="ef16ce03-5268-4225-a6ff-da08b5c6d527" providerId="ADAL" clId="{70EED1CF-C6AF-4289-B7A0-68E30B8097E4}" dt="2020-10-18T11:40:11.513" v="4283" actId="207"/>
          <ac:spMkLst>
            <pc:docMk/>
            <pc:sldMk cId="2788799994" sldId="278"/>
            <ac:spMk id="31" creationId="{040F12B9-7A59-473A-AB91-B19218685E6A}"/>
          </ac:spMkLst>
        </pc:spChg>
        <pc:cxnChg chg="add del mod">
          <ac:chgData name="Bs Nguyễn Thị Hồng Loan" userId="ef16ce03-5268-4225-a6ff-da08b5c6d527" providerId="ADAL" clId="{70EED1CF-C6AF-4289-B7A0-68E30B8097E4}" dt="2020-10-18T11:38:21.417" v="4226" actId="478"/>
          <ac:cxnSpMkLst>
            <pc:docMk/>
            <pc:sldMk cId="2788799994" sldId="278"/>
            <ac:cxnSpMk id="5" creationId="{C4ACDE0C-0295-4167-B8C6-C196384987F0}"/>
          </ac:cxnSpMkLst>
        </pc:cxnChg>
        <pc:cxnChg chg="add mod">
          <ac:chgData name="Bs Nguyễn Thị Hồng Loan" userId="ef16ce03-5268-4225-a6ff-da08b5c6d527" providerId="ADAL" clId="{70EED1CF-C6AF-4289-B7A0-68E30B8097E4}" dt="2020-10-18T11:38:32.875" v="4229" actId="1076"/>
          <ac:cxnSpMkLst>
            <pc:docMk/>
            <pc:sldMk cId="2788799994" sldId="278"/>
            <ac:cxnSpMk id="13" creationId="{152C27E9-B664-4797-906D-961D14814136}"/>
          </ac:cxnSpMkLst>
        </pc:cxnChg>
        <pc:cxnChg chg="add mod">
          <ac:chgData name="Bs Nguyễn Thị Hồng Loan" userId="ef16ce03-5268-4225-a6ff-da08b5c6d527" providerId="ADAL" clId="{70EED1CF-C6AF-4289-B7A0-68E30B8097E4}" dt="2020-10-18T11:37:47.305" v="4216" actId="1076"/>
          <ac:cxnSpMkLst>
            <pc:docMk/>
            <pc:sldMk cId="2788799994" sldId="278"/>
            <ac:cxnSpMk id="18" creationId="{7FCAA516-1DD6-43B4-B586-30620344207B}"/>
          </ac:cxnSpMkLst>
        </pc:cxnChg>
        <pc:cxnChg chg="add del mod">
          <ac:chgData name="Bs Nguyễn Thị Hồng Loan" userId="ef16ce03-5268-4225-a6ff-da08b5c6d527" providerId="ADAL" clId="{70EED1CF-C6AF-4289-B7A0-68E30B8097E4}" dt="2020-10-18T11:12:54.818" v="3106" actId="478"/>
          <ac:cxnSpMkLst>
            <pc:docMk/>
            <pc:sldMk cId="2788799994" sldId="278"/>
            <ac:cxnSpMk id="24" creationId="{9C959890-05A6-4A61-B70C-618CA26C1E3B}"/>
          </ac:cxnSpMkLst>
        </pc:cxnChg>
      </pc:sldChg>
      <pc:sldChg chg="delSp add del setBg delDesignElem">
        <pc:chgData name="Bs Nguyễn Thị Hồng Loan" userId="ef16ce03-5268-4225-a6ff-da08b5c6d527" providerId="ADAL" clId="{70EED1CF-C6AF-4289-B7A0-68E30B8097E4}" dt="2020-10-18T11:17:53.460" v="3226" actId="47"/>
        <pc:sldMkLst>
          <pc:docMk/>
          <pc:sldMk cId="734854896" sldId="282"/>
        </pc:sldMkLst>
        <pc:spChg chg="del">
          <ac:chgData name="Bs Nguyễn Thị Hồng Loan" userId="ef16ce03-5268-4225-a6ff-da08b5c6d527" providerId="ADAL" clId="{70EED1CF-C6AF-4289-B7A0-68E30B8097E4}" dt="2020-10-18T11:17:27.600" v="3220"/>
          <ac:spMkLst>
            <pc:docMk/>
            <pc:sldMk cId="734854896" sldId="282"/>
            <ac:spMk id="9" creationId="{23962611-DFD5-4092-AAFD-559E3DFCE2C9}"/>
          </ac:spMkLst>
        </pc:spChg>
        <pc:picChg chg="del">
          <ac:chgData name="Bs Nguyễn Thị Hồng Loan" userId="ef16ce03-5268-4225-a6ff-da08b5c6d527" providerId="ADAL" clId="{70EED1CF-C6AF-4289-B7A0-68E30B8097E4}" dt="2020-10-18T11:17:27.600" v="3220"/>
          <ac:picMkLst>
            <pc:docMk/>
            <pc:sldMk cId="734854896" sldId="282"/>
            <ac:picMk id="11" creationId="{2270F1FA-0425-408F-9861-80BF5AFB276D}"/>
          </ac:picMkLst>
        </pc:picChg>
      </pc:sldChg>
      <pc:sldChg chg="addSp delSp modSp add mod setBg delDesignElem">
        <pc:chgData name="Bs Nguyễn Thị Hồng Loan" userId="ef16ce03-5268-4225-a6ff-da08b5c6d527" providerId="ADAL" clId="{70EED1CF-C6AF-4289-B7A0-68E30B8097E4}" dt="2020-10-18T11:33:50.473" v="3969" actId="255"/>
        <pc:sldMkLst>
          <pc:docMk/>
          <pc:sldMk cId="4230588067" sldId="285"/>
        </pc:sldMkLst>
        <pc:spChg chg="mod">
          <ac:chgData name="Bs Nguyễn Thị Hồng Loan" userId="ef16ce03-5268-4225-a6ff-da08b5c6d527" providerId="ADAL" clId="{70EED1CF-C6AF-4289-B7A0-68E30B8097E4}" dt="2020-10-18T11:30:49.743" v="3794" actId="26606"/>
          <ac:spMkLst>
            <pc:docMk/>
            <pc:sldMk cId="4230588067" sldId="285"/>
            <ac:spMk id="2" creationId="{48C82140-26AA-49EB-B1FD-0D3F57C325A2}"/>
          </ac:spMkLst>
        </pc:spChg>
        <pc:spChg chg="del">
          <ac:chgData name="Bs Nguyễn Thị Hồng Loan" userId="ef16ce03-5268-4225-a6ff-da08b5c6d527" providerId="ADAL" clId="{70EED1CF-C6AF-4289-B7A0-68E30B8097E4}" dt="2020-10-18T11:30:26.479" v="3793"/>
          <ac:spMkLst>
            <pc:docMk/>
            <pc:sldMk cId="4230588067" sldId="285"/>
            <ac:spMk id="8" creationId="{3B854194-185D-494D-905C-7C7CB2E30F6E}"/>
          </ac:spMkLst>
        </pc:spChg>
        <pc:spChg chg="del">
          <ac:chgData name="Bs Nguyễn Thị Hồng Loan" userId="ef16ce03-5268-4225-a6ff-da08b5c6d527" providerId="ADAL" clId="{70EED1CF-C6AF-4289-B7A0-68E30B8097E4}" dt="2020-10-18T11:30:26.479" v="3793"/>
          <ac:spMkLst>
            <pc:docMk/>
            <pc:sldMk cId="4230588067" sldId="285"/>
            <ac:spMk id="10" creationId="{B4F5FA0D-0104-4987-8241-EFF7C85B88DE}"/>
          </ac:spMkLst>
        </pc:spChg>
        <pc:spChg chg="add mod">
          <ac:chgData name="Bs Nguyễn Thị Hồng Loan" userId="ef16ce03-5268-4225-a6ff-da08b5c6d527" providerId="ADAL" clId="{70EED1CF-C6AF-4289-B7A0-68E30B8097E4}" dt="2020-10-18T11:33:50.473" v="3969" actId="255"/>
          <ac:spMkLst>
            <pc:docMk/>
            <pc:sldMk cId="4230588067" sldId="285"/>
            <ac:spMk id="11" creationId="{D1C92B96-40C2-4CFF-B49C-9C52E4A4D58E}"/>
          </ac:spMkLst>
        </pc:spChg>
        <pc:spChg chg="add">
          <ac:chgData name="Bs Nguyễn Thị Hồng Loan" userId="ef16ce03-5268-4225-a6ff-da08b5c6d527" providerId="ADAL" clId="{70EED1CF-C6AF-4289-B7A0-68E30B8097E4}" dt="2020-10-18T11:30:49.743" v="3794" actId="26606"/>
          <ac:spMkLst>
            <pc:docMk/>
            <pc:sldMk cId="4230588067" sldId="285"/>
            <ac:spMk id="14" creationId="{99899462-FC16-43B0-966B-FCA263450716}"/>
          </ac:spMkLst>
        </pc:spChg>
        <pc:picChg chg="mod">
          <ac:chgData name="Bs Nguyễn Thị Hồng Loan" userId="ef16ce03-5268-4225-a6ff-da08b5c6d527" providerId="ADAL" clId="{70EED1CF-C6AF-4289-B7A0-68E30B8097E4}" dt="2020-10-18T11:31:18.485" v="3798" actId="1076"/>
          <ac:picMkLst>
            <pc:docMk/>
            <pc:sldMk cId="4230588067" sldId="285"/>
            <ac:picMk id="5" creationId="{14941A69-2303-403E-998F-430418FC95F9}"/>
          </ac:picMkLst>
        </pc:picChg>
        <pc:picChg chg="mod">
          <ac:chgData name="Bs Nguyễn Thị Hồng Loan" userId="ef16ce03-5268-4225-a6ff-da08b5c6d527" providerId="ADAL" clId="{70EED1CF-C6AF-4289-B7A0-68E30B8097E4}" dt="2020-10-18T11:31:16.684" v="3797" actId="1076"/>
          <ac:picMkLst>
            <pc:docMk/>
            <pc:sldMk cId="4230588067" sldId="285"/>
            <ac:picMk id="7" creationId="{FF8A04DD-2918-4D36-A8CC-68DDBB88BA9F}"/>
          </ac:picMkLst>
        </pc:picChg>
        <pc:picChg chg="del">
          <ac:chgData name="Bs Nguyễn Thị Hồng Loan" userId="ef16ce03-5268-4225-a6ff-da08b5c6d527" providerId="ADAL" clId="{70EED1CF-C6AF-4289-B7A0-68E30B8097E4}" dt="2020-10-18T11:30:26.479" v="3793"/>
          <ac:picMkLst>
            <pc:docMk/>
            <pc:sldMk cId="4230588067" sldId="285"/>
            <ac:picMk id="12" creationId="{2897127E-6CEF-446C-BE87-93B7C46E49D1}"/>
          </ac:picMkLst>
        </pc:picChg>
        <pc:cxnChg chg="add">
          <ac:chgData name="Bs Nguyễn Thị Hồng Loan" userId="ef16ce03-5268-4225-a6ff-da08b5c6d527" providerId="ADAL" clId="{70EED1CF-C6AF-4289-B7A0-68E30B8097E4}" dt="2020-10-18T11:30:49.743" v="3794" actId="26606"/>
          <ac:cxnSpMkLst>
            <pc:docMk/>
            <pc:sldMk cId="4230588067" sldId="285"/>
            <ac:cxnSpMk id="16" creationId="{AAFEA932-2DF1-410C-A00A-7A1E7DBF7511}"/>
          </ac:cxnSpMkLst>
        </pc:cxnChg>
      </pc:sldChg>
      <pc:sldChg chg="addSp delSp modSp add mod setBg delDesignElem">
        <pc:chgData name="Bs Nguyễn Thị Hồng Loan" userId="ef16ce03-5268-4225-a6ff-da08b5c6d527" providerId="ADAL" clId="{70EED1CF-C6AF-4289-B7A0-68E30B8097E4}" dt="2020-10-18T11:49:59.513" v="5214" actId="20577"/>
        <pc:sldMkLst>
          <pc:docMk/>
          <pc:sldMk cId="2129652197" sldId="286"/>
        </pc:sldMkLst>
        <pc:spChg chg="mod">
          <ac:chgData name="Bs Nguyễn Thị Hồng Loan" userId="ef16ce03-5268-4225-a6ff-da08b5c6d527" providerId="ADAL" clId="{70EED1CF-C6AF-4289-B7A0-68E30B8097E4}" dt="2020-10-18T11:49:59.513" v="5214" actId="20577"/>
          <ac:spMkLst>
            <pc:docMk/>
            <pc:sldMk cId="2129652197" sldId="286"/>
            <ac:spMk id="8" creationId="{FAE4F85C-40B6-4746-97FB-F558A1A1EB78}"/>
          </ac:spMkLst>
        </pc:spChg>
        <pc:spChg chg="add del">
          <ac:chgData name="Bs Nguyễn Thị Hồng Loan" userId="ef16ce03-5268-4225-a6ff-da08b5c6d527" providerId="ADAL" clId="{70EED1CF-C6AF-4289-B7A0-68E30B8097E4}" dt="2020-10-18T11:35:17.265" v="3977" actId="26606"/>
          <ac:spMkLst>
            <pc:docMk/>
            <pc:sldMk cId="2129652197" sldId="286"/>
            <ac:spMk id="13" creationId="{23962611-DFD5-4092-AAFD-559E3DFCE2C9}"/>
          </ac:spMkLst>
        </pc:spChg>
        <pc:spChg chg="add del">
          <ac:chgData name="Bs Nguyễn Thị Hồng Loan" userId="ef16ce03-5268-4225-a6ff-da08b5c6d527" providerId="ADAL" clId="{70EED1CF-C6AF-4289-B7A0-68E30B8097E4}" dt="2020-10-18T11:35:21.023" v="3979" actId="26606"/>
          <ac:spMkLst>
            <pc:docMk/>
            <pc:sldMk cId="2129652197" sldId="286"/>
            <ac:spMk id="18" creationId="{01C9CC24-B375-4226-BF2B-61FADBBA696A}"/>
          </ac:spMkLst>
        </pc:spChg>
        <pc:spChg chg="add del">
          <ac:chgData name="Bs Nguyễn Thị Hồng Loan" userId="ef16ce03-5268-4225-a6ff-da08b5c6d527" providerId="ADAL" clId="{70EED1CF-C6AF-4289-B7A0-68E30B8097E4}" dt="2020-10-18T11:35:21.023" v="3979" actId="26606"/>
          <ac:spMkLst>
            <pc:docMk/>
            <pc:sldMk cId="2129652197" sldId="286"/>
            <ac:spMk id="19" creationId="{CD70A28E-4FD8-4474-A206-E15B5EBB303F}"/>
          </ac:spMkLst>
        </pc:spChg>
        <pc:spChg chg="add">
          <ac:chgData name="Bs Nguyễn Thị Hồng Loan" userId="ef16ce03-5268-4225-a6ff-da08b5c6d527" providerId="ADAL" clId="{70EED1CF-C6AF-4289-B7A0-68E30B8097E4}" dt="2020-10-18T11:35:21.049" v="3980" actId="26606"/>
          <ac:spMkLst>
            <pc:docMk/>
            <pc:sldMk cId="2129652197" sldId="286"/>
            <ac:spMk id="21" creationId="{A6D7111A-21E5-4EE9-8A78-10E5530F0116}"/>
          </ac:spMkLst>
        </pc:spChg>
        <pc:spChg chg="add">
          <ac:chgData name="Bs Nguyễn Thị Hồng Loan" userId="ef16ce03-5268-4225-a6ff-da08b5c6d527" providerId="ADAL" clId="{70EED1CF-C6AF-4289-B7A0-68E30B8097E4}" dt="2020-10-18T11:35:21.049" v="3980" actId="26606"/>
          <ac:spMkLst>
            <pc:docMk/>
            <pc:sldMk cId="2129652197" sldId="286"/>
            <ac:spMk id="22" creationId="{88294908-8B00-4F58-BBBA-20F71A40AA9E}"/>
          </ac:spMkLst>
        </pc:spChg>
        <pc:spChg chg="add">
          <ac:chgData name="Bs Nguyễn Thị Hồng Loan" userId="ef16ce03-5268-4225-a6ff-da08b5c6d527" providerId="ADAL" clId="{70EED1CF-C6AF-4289-B7A0-68E30B8097E4}" dt="2020-10-18T11:35:21.049" v="3980" actId="26606"/>
          <ac:spMkLst>
            <pc:docMk/>
            <pc:sldMk cId="2129652197" sldId="286"/>
            <ac:spMk id="23" creationId="{A3969E80-A77B-49FC-9122-D89AFD5EE118}"/>
          </ac:spMkLst>
        </pc:spChg>
        <pc:spChg chg="del">
          <ac:chgData name="Bs Nguyễn Thị Hồng Loan" userId="ef16ce03-5268-4225-a6ff-da08b5c6d527" providerId="ADAL" clId="{70EED1CF-C6AF-4289-B7A0-68E30B8097E4}" dt="2020-10-18T11:35:05.726" v="3975"/>
          <ac:spMkLst>
            <pc:docMk/>
            <pc:sldMk cId="2129652197" sldId="286"/>
            <ac:spMk id="24" creationId="{66B332A4-D438-4773-A77F-5ED49A448D9D}"/>
          </ac:spMkLst>
        </pc:spChg>
        <pc:spChg chg="add">
          <ac:chgData name="Bs Nguyễn Thị Hồng Loan" userId="ef16ce03-5268-4225-a6ff-da08b5c6d527" providerId="ADAL" clId="{70EED1CF-C6AF-4289-B7A0-68E30B8097E4}" dt="2020-10-18T11:35:21.049" v="3980" actId="26606"/>
          <ac:spMkLst>
            <pc:docMk/>
            <pc:sldMk cId="2129652197" sldId="286"/>
            <ac:spMk id="25" creationId="{1849CA57-76BD-4CF2-80BA-D7A46A01B7B1}"/>
          </ac:spMkLst>
        </pc:spChg>
        <pc:spChg chg="del">
          <ac:chgData name="Bs Nguyễn Thị Hồng Loan" userId="ef16ce03-5268-4225-a6ff-da08b5c6d527" providerId="ADAL" clId="{70EED1CF-C6AF-4289-B7A0-68E30B8097E4}" dt="2020-10-18T11:35:05.726" v="3975"/>
          <ac:spMkLst>
            <pc:docMk/>
            <pc:sldMk cId="2129652197" sldId="286"/>
            <ac:spMk id="26" creationId="{DF9AD32D-FF05-44F4-BD4D-9CEE89B71EB9}"/>
          </ac:spMkLst>
        </pc:spChg>
        <pc:spChg chg="add">
          <ac:chgData name="Bs Nguyễn Thị Hồng Loan" userId="ef16ce03-5268-4225-a6ff-da08b5c6d527" providerId="ADAL" clId="{70EED1CF-C6AF-4289-B7A0-68E30B8097E4}" dt="2020-10-18T11:35:21.049" v="3980" actId="26606"/>
          <ac:spMkLst>
            <pc:docMk/>
            <pc:sldMk cId="2129652197" sldId="286"/>
            <ac:spMk id="27" creationId="{35E9085E-E730-4768-83D4-6CB7E9897153}"/>
          </ac:spMkLst>
        </pc:spChg>
        <pc:spChg chg="add">
          <ac:chgData name="Bs Nguyễn Thị Hồng Loan" userId="ef16ce03-5268-4225-a6ff-da08b5c6d527" providerId="ADAL" clId="{70EED1CF-C6AF-4289-B7A0-68E30B8097E4}" dt="2020-10-18T11:35:21.049" v="3980" actId="26606"/>
          <ac:spMkLst>
            <pc:docMk/>
            <pc:sldMk cId="2129652197" sldId="286"/>
            <ac:spMk id="28" creationId="{4364C879-1404-4203-8E9D-CC5DE0A621A2}"/>
          </ac:spMkLst>
        </pc:spChg>
        <pc:spChg chg="add">
          <ac:chgData name="Bs Nguyễn Thị Hồng Loan" userId="ef16ce03-5268-4225-a6ff-da08b5c6d527" providerId="ADAL" clId="{70EED1CF-C6AF-4289-B7A0-68E30B8097E4}" dt="2020-10-18T11:35:21.049" v="3980" actId="26606"/>
          <ac:spMkLst>
            <pc:docMk/>
            <pc:sldMk cId="2129652197" sldId="286"/>
            <ac:spMk id="29" creationId="{973272FE-A474-4CAE-8CA2-BCC8B476C3F4}"/>
          </ac:spMkLst>
        </pc:spChg>
        <pc:spChg chg="add">
          <ac:chgData name="Bs Nguyễn Thị Hồng Loan" userId="ef16ce03-5268-4225-a6ff-da08b5c6d527" providerId="ADAL" clId="{70EED1CF-C6AF-4289-B7A0-68E30B8097E4}" dt="2020-10-18T11:35:21.049" v="3980" actId="26606"/>
          <ac:spMkLst>
            <pc:docMk/>
            <pc:sldMk cId="2129652197" sldId="286"/>
            <ac:spMk id="30" creationId="{84617302-4B0D-4351-A6BB-6F0930D943AC}"/>
          </ac:spMkLst>
        </pc:spChg>
        <pc:spChg chg="add">
          <ac:chgData name="Bs Nguyễn Thị Hồng Loan" userId="ef16ce03-5268-4225-a6ff-da08b5c6d527" providerId="ADAL" clId="{70EED1CF-C6AF-4289-B7A0-68E30B8097E4}" dt="2020-10-18T11:35:21.049" v="3980" actId="26606"/>
          <ac:spMkLst>
            <pc:docMk/>
            <pc:sldMk cId="2129652197" sldId="286"/>
            <ac:spMk id="31" creationId="{E07981EA-05A6-437C-88D7-B377B92B031D}"/>
          </ac:spMkLst>
        </pc:spChg>
        <pc:spChg chg="add">
          <ac:chgData name="Bs Nguyễn Thị Hồng Loan" userId="ef16ce03-5268-4225-a6ff-da08b5c6d527" providerId="ADAL" clId="{70EED1CF-C6AF-4289-B7A0-68E30B8097E4}" dt="2020-10-18T11:35:21.049" v="3980" actId="26606"/>
          <ac:spMkLst>
            <pc:docMk/>
            <pc:sldMk cId="2129652197" sldId="286"/>
            <ac:spMk id="32" creationId="{DA2C7802-C2E0-4218-8F89-8DD7CCD2CD1C}"/>
          </ac:spMkLst>
        </pc:spChg>
        <pc:spChg chg="add">
          <ac:chgData name="Bs Nguyễn Thị Hồng Loan" userId="ef16ce03-5268-4225-a6ff-da08b5c6d527" providerId="ADAL" clId="{70EED1CF-C6AF-4289-B7A0-68E30B8097E4}" dt="2020-10-18T11:35:21.049" v="3980" actId="26606"/>
          <ac:spMkLst>
            <pc:docMk/>
            <pc:sldMk cId="2129652197" sldId="286"/>
            <ac:spMk id="33" creationId="{15E3C750-986E-4769-B1AE-49289FBEE757}"/>
          </ac:spMkLst>
        </pc:spChg>
        <pc:picChg chg="add del">
          <ac:chgData name="Bs Nguyễn Thị Hồng Loan" userId="ef16ce03-5268-4225-a6ff-da08b5c6d527" providerId="ADAL" clId="{70EED1CF-C6AF-4289-B7A0-68E30B8097E4}" dt="2020-10-18T11:35:17.265" v="3977" actId="26606"/>
          <ac:picMkLst>
            <pc:docMk/>
            <pc:sldMk cId="2129652197" sldId="286"/>
            <ac:picMk id="15" creationId="{2270F1FA-0425-408F-9861-80BF5AFB276D}"/>
          </ac:picMkLst>
        </pc:picChg>
        <pc:picChg chg="add del">
          <ac:chgData name="Bs Nguyễn Thị Hồng Loan" userId="ef16ce03-5268-4225-a6ff-da08b5c6d527" providerId="ADAL" clId="{70EED1CF-C6AF-4289-B7A0-68E30B8097E4}" dt="2020-10-18T11:35:21.023" v="3979" actId="26606"/>
          <ac:picMkLst>
            <pc:docMk/>
            <pc:sldMk cId="2129652197" sldId="286"/>
            <ac:picMk id="17" creationId="{39647E21-5366-4638-AC97-D8CD4111EB57}"/>
          </ac:picMkLst>
        </pc:picChg>
      </pc:sldChg>
      <pc:sldChg chg="addSp modSp add mod">
        <pc:chgData name="Bs Nguyễn Thị Hồng Loan" userId="ef16ce03-5268-4225-a6ff-da08b5c6d527" providerId="ADAL" clId="{70EED1CF-C6AF-4289-B7A0-68E30B8097E4}" dt="2020-10-19T00:51:00.664" v="5926" actId="1076"/>
        <pc:sldMkLst>
          <pc:docMk/>
          <pc:sldMk cId="2972291222" sldId="288"/>
        </pc:sldMkLst>
        <pc:spChg chg="add mod">
          <ac:chgData name="Bs Nguyễn Thị Hồng Loan" userId="ef16ce03-5268-4225-a6ff-da08b5c6d527" providerId="ADAL" clId="{70EED1CF-C6AF-4289-B7A0-68E30B8097E4}" dt="2020-10-19T00:50:57.399" v="5925" actId="14100"/>
          <ac:spMkLst>
            <pc:docMk/>
            <pc:sldMk cId="2972291222" sldId="288"/>
            <ac:spMk id="2" creationId="{74A43727-CBE8-4FF8-8C1F-CA6B54E368EB}"/>
          </ac:spMkLst>
        </pc:spChg>
        <pc:spChg chg="mod">
          <ac:chgData name="Bs Nguyễn Thị Hồng Loan" userId="ef16ce03-5268-4225-a6ff-da08b5c6d527" providerId="ADAL" clId="{70EED1CF-C6AF-4289-B7A0-68E30B8097E4}" dt="2020-10-19T00:50:53.719" v="5924" actId="1076"/>
          <ac:spMkLst>
            <pc:docMk/>
            <pc:sldMk cId="2972291222" sldId="288"/>
            <ac:spMk id="4" creationId="{0D9072D0-873E-44CD-A7D5-52EC7CF8DCD8}"/>
          </ac:spMkLst>
        </pc:spChg>
        <pc:spChg chg="add mod">
          <ac:chgData name="Bs Nguyễn Thị Hồng Loan" userId="ef16ce03-5268-4225-a6ff-da08b5c6d527" providerId="ADAL" clId="{70EED1CF-C6AF-4289-B7A0-68E30B8097E4}" dt="2020-10-19T00:51:00.664" v="5926" actId="1076"/>
          <ac:spMkLst>
            <pc:docMk/>
            <pc:sldMk cId="2972291222" sldId="288"/>
            <ac:spMk id="5" creationId="{EA0F13DE-77B7-4E8C-9AC7-9974250B2726}"/>
          </ac:spMkLst>
        </pc:spChg>
        <pc:picChg chg="mod">
          <ac:chgData name="Bs Nguyễn Thị Hồng Loan" userId="ef16ce03-5268-4225-a6ff-da08b5c6d527" providerId="ADAL" clId="{70EED1CF-C6AF-4289-B7A0-68E30B8097E4}" dt="2020-10-19T00:48:15.411" v="5888" actId="1076"/>
          <ac:picMkLst>
            <pc:docMk/>
            <pc:sldMk cId="2972291222" sldId="288"/>
            <ac:picMk id="3" creationId="{0983713A-805D-45EB-BD50-FCCC9AB96610}"/>
          </ac:picMkLst>
        </pc:picChg>
      </pc:sldChg>
      <pc:sldChg chg="delSp add setBg delDesignElem">
        <pc:chgData name="Bs Nguyễn Thị Hồng Loan" userId="ef16ce03-5268-4225-a6ff-da08b5c6d527" providerId="ADAL" clId="{70EED1CF-C6AF-4289-B7A0-68E30B8097E4}" dt="2020-10-19T01:12:37.803" v="7069"/>
        <pc:sldMkLst>
          <pc:docMk/>
          <pc:sldMk cId="1347868917" sldId="291"/>
        </pc:sldMkLst>
        <pc:spChg chg="del">
          <ac:chgData name="Bs Nguyễn Thị Hồng Loan" userId="ef16ce03-5268-4225-a6ff-da08b5c6d527" providerId="ADAL" clId="{70EED1CF-C6AF-4289-B7A0-68E30B8097E4}" dt="2020-10-19T01:12:37.803" v="7069"/>
          <ac:spMkLst>
            <pc:docMk/>
            <pc:sldMk cId="1347868917" sldId="291"/>
            <ac:spMk id="11" creationId="{E49CC64F-7275-4E33-961B-0C5CDC439875}"/>
          </ac:spMkLst>
        </pc:spChg>
      </pc:sldChg>
      <pc:sldChg chg="delSp modSp add mod setBg delDesignElem">
        <pc:chgData name="Bs Nguyễn Thị Hồng Loan" userId="ef16ce03-5268-4225-a6ff-da08b5c6d527" providerId="ADAL" clId="{70EED1CF-C6AF-4289-B7A0-68E30B8097E4}" dt="2020-10-19T03:05:21.054" v="8318" actId="20577"/>
        <pc:sldMkLst>
          <pc:docMk/>
          <pc:sldMk cId="955969494" sldId="292"/>
        </pc:sldMkLst>
        <pc:spChg chg="mod">
          <ac:chgData name="Bs Nguyễn Thị Hồng Loan" userId="ef16ce03-5268-4225-a6ff-da08b5c6d527" providerId="ADAL" clId="{70EED1CF-C6AF-4289-B7A0-68E30B8097E4}" dt="2020-10-19T03:05:21.054" v="8318" actId="20577"/>
          <ac:spMkLst>
            <pc:docMk/>
            <pc:sldMk cId="955969494" sldId="292"/>
            <ac:spMk id="3" creationId="{D3123B42-BFBC-4ED0-B2CA-D517836355CC}"/>
          </ac:spMkLst>
        </pc:spChg>
        <pc:spChg chg="del">
          <ac:chgData name="Bs Nguyễn Thị Hồng Loan" userId="ef16ce03-5268-4225-a6ff-da08b5c6d527" providerId="ADAL" clId="{70EED1CF-C6AF-4289-B7A0-68E30B8097E4}" dt="2020-10-19T01:11:05.010" v="7066"/>
          <ac:spMkLst>
            <pc:docMk/>
            <pc:sldMk cId="955969494" sldId="292"/>
            <ac:spMk id="8" creationId="{1BB867FF-FC45-48F7-8104-F89BE54909F1}"/>
          </ac:spMkLst>
        </pc:spChg>
        <pc:spChg chg="del">
          <ac:chgData name="Bs Nguyễn Thị Hồng Loan" userId="ef16ce03-5268-4225-a6ff-da08b5c6d527" providerId="ADAL" clId="{70EED1CF-C6AF-4289-B7A0-68E30B8097E4}" dt="2020-10-19T01:11:05.010" v="7066"/>
          <ac:spMkLst>
            <pc:docMk/>
            <pc:sldMk cId="955969494" sldId="292"/>
            <ac:spMk id="10" creationId="{8BB56887-D0D5-4F0C-9E19-7247EB83C8B7}"/>
          </ac:spMkLst>
        </pc:spChg>
        <pc:spChg chg="del">
          <ac:chgData name="Bs Nguyễn Thị Hồng Loan" userId="ef16ce03-5268-4225-a6ff-da08b5c6d527" providerId="ADAL" clId="{70EED1CF-C6AF-4289-B7A0-68E30B8097E4}" dt="2020-10-19T01:11:05.010" v="7066"/>
          <ac:spMkLst>
            <pc:docMk/>
            <pc:sldMk cId="955969494" sldId="292"/>
            <ac:spMk id="12" creationId="{081E4A58-353D-44AE-B2FC-2A74E2E400F7}"/>
          </ac:spMkLst>
        </pc:spChg>
      </pc:sldChg>
      <pc:sldChg chg="addSp delSp modSp add mod setBg delDesignElem">
        <pc:chgData name="Bs Nguyễn Thị Hồng Loan" userId="ef16ce03-5268-4225-a6ff-da08b5c6d527" providerId="ADAL" clId="{70EED1CF-C6AF-4289-B7A0-68E30B8097E4}" dt="2020-10-19T05:01:33.868" v="9589" actId="255"/>
        <pc:sldMkLst>
          <pc:docMk/>
          <pc:sldMk cId="2128403989" sldId="298"/>
        </pc:sldMkLst>
        <pc:spChg chg="mod">
          <ac:chgData name="Bs Nguyễn Thị Hồng Loan" userId="ef16ce03-5268-4225-a6ff-da08b5c6d527" providerId="ADAL" clId="{70EED1CF-C6AF-4289-B7A0-68E30B8097E4}" dt="2020-10-19T05:01:19.434" v="9586" actId="26606"/>
          <ac:spMkLst>
            <pc:docMk/>
            <pc:sldMk cId="2128403989" sldId="298"/>
            <ac:spMk id="2" creationId="{2B0AEC00-CCCD-4CCD-A899-81FC02C02325}"/>
          </ac:spMkLst>
        </pc:spChg>
        <pc:spChg chg="mod">
          <ac:chgData name="Bs Nguyễn Thị Hồng Loan" userId="ef16ce03-5268-4225-a6ff-da08b5c6d527" providerId="ADAL" clId="{70EED1CF-C6AF-4289-B7A0-68E30B8097E4}" dt="2020-10-19T05:01:33.868" v="9589" actId="255"/>
          <ac:spMkLst>
            <pc:docMk/>
            <pc:sldMk cId="2128403989" sldId="298"/>
            <ac:spMk id="3" creationId="{2622F6BE-B678-44FE-888F-AE311D151A7E}"/>
          </ac:spMkLst>
        </pc:spChg>
        <pc:spChg chg="add">
          <ac:chgData name="Bs Nguyễn Thị Hồng Loan" userId="ef16ce03-5268-4225-a6ff-da08b5c6d527" providerId="ADAL" clId="{70EED1CF-C6AF-4289-B7A0-68E30B8097E4}" dt="2020-10-19T05:01:19.434" v="9586" actId="26606"/>
          <ac:spMkLst>
            <pc:docMk/>
            <pc:sldMk cId="2128403989" sldId="298"/>
            <ac:spMk id="10" creationId="{4038CB10-1F5C-4D54-9DF7-12586DE5B007}"/>
          </ac:spMkLst>
        </pc:spChg>
        <pc:spChg chg="add">
          <ac:chgData name="Bs Nguyễn Thị Hồng Loan" userId="ef16ce03-5268-4225-a6ff-da08b5c6d527" providerId="ADAL" clId="{70EED1CF-C6AF-4289-B7A0-68E30B8097E4}" dt="2020-10-19T05:01:19.434" v="9586" actId="26606"/>
          <ac:spMkLst>
            <pc:docMk/>
            <pc:sldMk cId="2128403989" sldId="298"/>
            <ac:spMk id="12" creationId="{73ED6512-6858-4552-B699-9A97FE9A4EA2}"/>
          </ac:spMkLst>
        </pc:spChg>
        <pc:spChg chg="del">
          <ac:chgData name="Bs Nguyễn Thị Hồng Loan" userId="ef16ce03-5268-4225-a6ff-da08b5c6d527" providerId="ADAL" clId="{70EED1CF-C6AF-4289-B7A0-68E30B8097E4}" dt="2020-10-19T01:23:32.461" v="7645"/>
          <ac:spMkLst>
            <pc:docMk/>
            <pc:sldMk cId="2128403989" sldId="298"/>
            <ac:spMk id="15" creationId="{094FD356-A887-4566-9023-99A5B3A7B8C5}"/>
          </ac:spMkLst>
        </pc:spChg>
        <pc:spChg chg="del">
          <ac:chgData name="Bs Nguyễn Thị Hồng Loan" userId="ef16ce03-5268-4225-a6ff-da08b5c6d527" providerId="ADAL" clId="{70EED1CF-C6AF-4289-B7A0-68E30B8097E4}" dt="2020-10-19T01:23:32.461" v="7645"/>
          <ac:spMkLst>
            <pc:docMk/>
            <pc:sldMk cId="2128403989" sldId="298"/>
            <ac:spMk id="16" creationId="{E46B98A5-2874-4160-A801-37F774304EC1}"/>
          </ac:spMkLst>
        </pc:spChg>
        <pc:grpChg chg="del">
          <ac:chgData name="Bs Nguyễn Thị Hồng Loan" userId="ef16ce03-5268-4225-a6ff-da08b5c6d527" providerId="ADAL" clId="{70EED1CF-C6AF-4289-B7A0-68E30B8097E4}" dt="2020-10-19T01:23:32.461" v="7645"/>
          <ac:grpSpMkLst>
            <pc:docMk/>
            <pc:sldMk cId="2128403989" sldId="298"/>
            <ac:grpSpMk id="17" creationId="{D2A542E6-1924-4FE2-89D1-3CB19468C1F6}"/>
          </ac:grpSpMkLst>
        </pc:grpChg>
        <pc:picChg chg="mod">
          <ac:chgData name="Bs Nguyễn Thị Hồng Loan" userId="ef16ce03-5268-4225-a6ff-da08b5c6d527" providerId="ADAL" clId="{70EED1CF-C6AF-4289-B7A0-68E30B8097E4}" dt="2020-10-19T05:01:19.434" v="9586" actId="26606"/>
          <ac:picMkLst>
            <pc:docMk/>
            <pc:sldMk cId="2128403989" sldId="298"/>
            <ac:picMk id="5" creationId="{7C1B68B5-8F28-4E70-80D4-06A38040B7D5}"/>
          </ac:picMkLst>
        </pc:picChg>
      </pc:sldChg>
      <pc:sldChg chg="addSp delSp modSp add del mod setBg delDesignElem">
        <pc:chgData name="Bs Nguyễn Thị Hồng Loan" userId="ef16ce03-5268-4225-a6ff-da08b5c6d527" providerId="ADAL" clId="{70EED1CF-C6AF-4289-B7A0-68E30B8097E4}" dt="2020-10-19T03:10:54.174" v="8803" actId="20577"/>
        <pc:sldMkLst>
          <pc:docMk/>
          <pc:sldMk cId="3842384747" sldId="299"/>
        </pc:sldMkLst>
        <pc:spChg chg="mod">
          <ac:chgData name="Bs Nguyễn Thị Hồng Loan" userId="ef16ce03-5268-4225-a6ff-da08b5c6d527" providerId="ADAL" clId="{70EED1CF-C6AF-4289-B7A0-68E30B8097E4}" dt="2020-10-19T03:03:17.263" v="7978" actId="207"/>
          <ac:spMkLst>
            <pc:docMk/>
            <pc:sldMk cId="3842384747" sldId="299"/>
            <ac:spMk id="2" creationId="{562EE774-C77E-4BED-BFBD-3CEAD5A98EDC}"/>
          </ac:spMkLst>
        </pc:spChg>
        <pc:spChg chg="add del">
          <ac:chgData name="Bs Nguyễn Thị Hồng Loan" userId="ef16ce03-5268-4225-a6ff-da08b5c6d527" providerId="ADAL" clId="{70EED1CF-C6AF-4289-B7A0-68E30B8097E4}" dt="2020-10-19T03:03:05.491" v="7977"/>
          <ac:spMkLst>
            <pc:docMk/>
            <pc:sldMk cId="3842384747" sldId="299"/>
            <ac:spMk id="9" creationId="{ADF2AA3E-C714-4E8D-9F46-9E6FFF7FBA36}"/>
          </ac:spMkLst>
        </pc:spChg>
        <pc:graphicFrameChg chg="mod">
          <ac:chgData name="Bs Nguyễn Thị Hồng Loan" userId="ef16ce03-5268-4225-a6ff-da08b5c6d527" providerId="ADAL" clId="{70EED1CF-C6AF-4289-B7A0-68E30B8097E4}" dt="2020-10-19T03:10:54.174" v="8803" actId="20577"/>
          <ac:graphicFrameMkLst>
            <pc:docMk/>
            <pc:sldMk cId="3842384747" sldId="299"/>
            <ac:graphicFrameMk id="5" creationId="{126CAC03-9537-4C9E-AE1E-3C6A0EC88CBE}"/>
          </ac:graphicFrameMkLst>
        </pc:graphicFrameChg>
      </pc:sldChg>
      <pc:sldChg chg="addSp delSp modSp add mod setBg setClrOvrMap delDesignElem">
        <pc:chgData name="Bs Nguyễn Thị Hồng Loan" userId="ef16ce03-5268-4225-a6ff-da08b5c6d527" providerId="ADAL" clId="{70EED1CF-C6AF-4289-B7A0-68E30B8097E4}" dt="2020-10-19T05:02:26.465" v="9598" actId="26606"/>
        <pc:sldMkLst>
          <pc:docMk/>
          <pc:sldMk cId="2662154560" sldId="301"/>
        </pc:sldMkLst>
        <pc:spChg chg="mod">
          <ac:chgData name="Bs Nguyễn Thị Hồng Loan" userId="ef16ce03-5268-4225-a6ff-da08b5c6d527" providerId="ADAL" clId="{70EED1CF-C6AF-4289-B7A0-68E30B8097E4}" dt="2020-10-19T05:02:26.465" v="9598" actId="26606"/>
          <ac:spMkLst>
            <pc:docMk/>
            <pc:sldMk cId="2662154560" sldId="301"/>
            <ac:spMk id="2" creationId="{66DB93D3-901D-446D-8DDD-69AB02C5386E}"/>
          </ac:spMkLst>
        </pc:spChg>
        <pc:spChg chg="del">
          <ac:chgData name="Bs Nguyễn Thị Hồng Loan" userId="ef16ce03-5268-4225-a6ff-da08b5c6d527" providerId="ADAL" clId="{70EED1CF-C6AF-4289-B7A0-68E30B8097E4}" dt="2020-10-19T03:21:19.439" v="8805"/>
          <ac:spMkLst>
            <pc:docMk/>
            <pc:sldMk cId="2662154560" sldId="301"/>
            <ac:spMk id="7" creationId="{4E1BEB12-92AF-4445-98AD-4C7756E7C93B}"/>
          </ac:spMkLst>
        </pc:spChg>
        <pc:spChg chg="add">
          <ac:chgData name="Bs Nguyễn Thị Hồng Loan" userId="ef16ce03-5268-4225-a6ff-da08b5c6d527" providerId="ADAL" clId="{70EED1CF-C6AF-4289-B7A0-68E30B8097E4}" dt="2020-10-19T05:02:26.465" v="9598" actId="26606"/>
          <ac:spMkLst>
            <pc:docMk/>
            <pc:sldMk cId="2662154560" sldId="301"/>
            <ac:spMk id="8" creationId="{0671A8AE-40A1-4631-A6B8-581AFF065482}"/>
          </ac:spMkLst>
        </pc:spChg>
        <pc:spChg chg="del">
          <ac:chgData name="Bs Nguyễn Thị Hồng Loan" userId="ef16ce03-5268-4225-a6ff-da08b5c6d527" providerId="ADAL" clId="{70EED1CF-C6AF-4289-B7A0-68E30B8097E4}" dt="2020-10-19T03:21:19.439" v="8805"/>
          <ac:spMkLst>
            <pc:docMk/>
            <pc:sldMk cId="2662154560" sldId="301"/>
            <ac:spMk id="9" creationId="{D0522C2C-7B5C-48A7-A969-03941E5D2E76}"/>
          </ac:spMkLst>
        </pc:spChg>
        <pc:spChg chg="add">
          <ac:chgData name="Bs Nguyễn Thị Hồng Loan" userId="ef16ce03-5268-4225-a6ff-da08b5c6d527" providerId="ADAL" clId="{70EED1CF-C6AF-4289-B7A0-68E30B8097E4}" dt="2020-10-19T05:02:26.465" v="9598" actId="26606"/>
          <ac:spMkLst>
            <pc:docMk/>
            <pc:sldMk cId="2662154560" sldId="301"/>
            <ac:spMk id="10" creationId="{AB58EF07-17C2-48CF-ABB0-EEF1F17CB8F0}"/>
          </ac:spMkLst>
        </pc:spChg>
        <pc:spChg chg="del">
          <ac:chgData name="Bs Nguyễn Thị Hồng Loan" userId="ef16ce03-5268-4225-a6ff-da08b5c6d527" providerId="ADAL" clId="{70EED1CF-C6AF-4289-B7A0-68E30B8097E4}" dt="2020-10-19T03:21:19.439" v="8805"/>
          <ac:spMkLst>
            <pc:docMk/>
            <pc:sldMk cId="2662154560" sldId="301"/>
            <ac:spMk id="11" creationId="{9C682A1A-5B2D-4111-BBD6-620165633E5B}"/>
          </ac:spMkLst>
        </pc:spChg>
        <pc:spChg chg="add">
          <ac:chgData name="Bs Nguyễn Thị Hồng Loan" userId="ef16ce03-5268-4225-a6ff-da08b5c6d527" providerId="ADAL" clId="{70EED1CF-C6AF-4289-B7A0-68E30B8097E4}" dt="2020-10-19T05:02:26.465" v="9598" actId="26606"/>
          <ac:spMkLst>
            <pc:docMk/>
            <pc:sldMk cId="2662154560" sldId="301"/>
            <ac:spMk id="12" creationId="{AF2F604E-43BE-4DC3-B983-E071523364F8}"/>
          </ac:spMkLst>
        </pc:spChg>
        <pc:spChg chg="del">
          <ac:chgData name="Bs Nguyễn Thị Hồng Loan" userId="ef16ce03-5268-4225-a6ff-da08b5c6d527" providerId="ADAL" clId="{70EED1CF-C6AF-4289-B7A0-68E30B8097E4}" dt="2020-10-19T03:21:19.439" v="8805"/>
          <ac:spMkLst>
            <pc:docMk/>
            <pc:sldMk cId="2662154560" sldId="301"/>
            <ac:spMk id="13" creationId="{D6EE29F2-D77F-4BD0-A20B-334D316A1C9D}"/>
          </ac:spMkLst>
        </pc:spChg>
        <pc:spChg chg="add">
          <ac:chgData name="Bs Nguyễn Thị Hồng Loan" userId="ef16ce03-5268-4225-a6ff-da08b5c6d527" providerId="ADAL" clId="{70EED1CF-C6AF-4289-B7A0-68E30B8097E4}" dt="2020-10-19T05:02:26.465" v="9598" actId="26606"/>
          <ac:spMkLst>
            <pc:docMk/>
            <pc:sldMk cId="2662154560" sldId="301"/>
            <ac:spMk id="14" creationId="{08C9B587-E65E-4B52-B37C-ABEBB6E87928}"/>
          </ac:spMkLst>
        </pc:spChg>
        <pc:spChg chg="del">
          <ac:chgData name="Bs Nguyễn Thị Hồng Loan" userId="ef16ce03-5268-4225-a6ff-da08b5c6d527" providerId="ADAL" clId="{70EED1CF-C6AF-4289-B7A0-68E30B8097E4}" dt="2020-10-19T03:21:19.439" v="8805"/>
          <ac:spMkLst>
            <pc:docMk/>
            <pc:sldMk cId="2662154560" sldId="301"/>
            <ac:spMk id="15" creationId="{22D09ED2-868F-42C6-866E-F92E0CEF314F}"/>
          </ac:spMkLst>
        </pc:spChg>
        <pc:picChg chg="add">
          <ac:chgData name="Bs Nguyễn Thị Hồng Loan" userId="ef16ce03-5268-4225-a6ff-da08b5c6d527" providerId="ADAL" clId="{70EED1CF-C6AF-4289-B7A0-68E30B8097E4}" dt="2020-10-19T05:02:26.465" v="9598" actId="26606"/>
          <ac:picMkLst>
            <pc:docMk/>
            <pc:sldMk cId="2662154560" sldId="301"/>
            <ac:picMk id="4" creationId="{A171912A-B52F-4DEE-8480-285496986175}"/>
          </ac:picMkLst>
        </pc:picChg>
      </pc:sldChg>
      <pc:sldChg chg="delSp modSp add del mod setBg delDesignElem chgLayout">
        <pc:chgData name="Bs Nguyễn Thị Hồng Loan" userId="ef16ce03-5268-4225-a6ff-da08b5c6d527" providerId="ADAL" clId="{70EED1CF-C6AF-4289-B7A0-68E30B8097E4}" dt="2020-10-18T11:30:01.681" v="3791" actId="47"/>
        <pc:sldMkLst>
          <pc:docMk/>
          <pc:sldMk cId="1229727231" sldId="306"/>
        </pc:sldMkLst>
        <pc:spChg chg="mod ord">
          <ac:chgData name="Bs Nguyễn Thị Hồng Loan" userId="ef16ce03-5268-4225-a6ff-da08b5c6d527" providerId="ADAL" clId="{70EED1CF-C6AF-4289-B7A0-68E30B8097E4}" dt="2020-10-18T11:20:37.992" v="3410" actId="700"/>
          <ac:spMkLst>
            <pc:docMk/>
            <pc:sldMk cId="1229727231" sldId="306"/>
            <ac:spMk id="2" creationId="{27CD35ED-E3A6-4CDB-A948-EF265C1869A1}"/>
          </ac:spMkLst>
        </pc:spChg>
        <pc:spChg chg="del">
          <ac:chgData name="Bs Nguyễn Thị Hồng Loan" userId="ef16ce03-5268-4225-a6ff-da08b5c6d527" providerId="ADAL" clId="{70EED1CF-C6AF-4289-B7A0-68E30B8097E4}" dt="2020-10-18T11:19:15.445" v="3409"/>
          <ac:spMkLst>
            <pc:docMk/>
            <pc:sldMk cId="1229727231" sldId="306"/>
            <ac:spMk id="9" creationId="{46C2E80F-49A6-4372-B103-219D417A55ED}"/>
          </ac:spMkLst>
        </pc:spChg>
        <pc:graphicFrameChg chg="mod ord">
          <ac:chgData name="Bs Nguyễn Thị Hồng Loan" userId="ef16ce03-5268-4225-a6ff-da08b5c6d527" providerId="ADAL" clId="{70EED1CF-C6AF-4289-B7A0-68E30B8097E4}" dt="2020-10-18T11:20:37.992" v="3410" actId="700"/>
          <ac:graphicFrameMkLst>
            <pc:docMk/>
            <pc:sldMk cId="1229727231" sldId="306"/>
            <ac:graphicFrameMk id="5" creationId="{FC49FE0D-48A1-44EB-8EC4-AFF2374E892A}"/>
          </ac:graphicFrameMkLst>
        </pc:graphicFrameChg>
      </pc:sldChg>
      <pc:sldChg chg="addSp modSp mod setBg">
        <pc:chgData name="Bs Nguyễn Thị Hồng Loan" userId="ef16ce03-5268-4225-a6ff-da08b5c6d527" providerId="ADAL" clId="{70EED1CF-C6AF-4289-B7A0-68E30B8097E4}" dt="2020-10-19T04:34:14.899" v="8965" actId="120"/>
        <pc:sldMkLst>
          <pc:docMk/>
          <pc:sldMk cId="1392473220" sldId="310"/>
        </pc:sldMkLst>
        <pc:spChg chg="mod">
          <ac:chgData name="Bs Nguyễn Thị Hồng Loan" userId="ef16ce03-5268-4225-a6ff-da08b5c6d527" providerId="ADAL" clId="{70EED1CF-C6AF-4289-B7A0-68E30B8097E4}" dt="2020-10-19T04:34:04.587" v="8963" actId="26606"/>
          <ac:spMkLst>
            <pc:docMk/>
            <pc:sldMk cId="1392473220" sldId="310"/>
            <ac:spMk id="2" creationId="{0501120E-AA5D-460E-AF24-F6E9370D575E}"/>
          </ac:spMkLst>
        </pc:spChg>
        <pc:spChg chg="mod">
          <ac:chgData name="Bs Nguyễn Thị Hồng Loan" userId="ef16ce03-5268-4225-a6ff-da08b5c6d527" providerId="ADAL" clId="{70EED1CF-C6AF-4289-B7A0-68E30B8097E4}" dt="2020-10-19T04:34:14.899" v="8965" actId="120"/>
          <ac:spMkLst>
            <pc:docMk/>
            <pc:sldMk cId="1392473220" sldId="310"/>
            <ac:spMk id="3" creationId="{EB574DBD-6B4A-4939-9B7A-528908B98D88}"/>
          </ac:spMkLst>
        </pc:spChg>
        <pc:spChg chg="add">
          <ac:chgData name="Bs Nguyễn Thị Hồng Loan" userId="ef16ce03-5268-4225-a6ff-da08b5c6d527" providerId="ADAL" clId="{70EED1CF-C6AF-4289-B7A0-68E30B8097E4}" dt="2020-10-19T04:34:04.587" v="8963" actId="26606"/>
          <ac:spMkLst>
            <pc:docMk/>
            <pc:sldMk cId="1392473220" sldId="310"/>
            <ac:spMk id="9" creationId="{2B566528-1B12-4246-9431-5C2D7D081168}"/>
          </ac:spMkLst>
        </pc:spChg>
        <pc:spChg chg="add">
          <ac:chgData name="Bs Nguyễn Thị Hồng Loan" userId="ef16ce03-5268-4225-a6ff-da08b5c6d527" providerId="ADAL" clId="{70EED1CF-C6AF-4289-B7A0-68E30B8097E4}" dt="2020-10-19T04:34:04.587" v="8963" actId="26606"/>
          <ac:spMkLst>
            <pc:docMk/>
            <pc:sldMk cId="1392473220" sldId="310"/>
            <ac:spMk id="15" creationId="{D3F51FEB-38FB-4F6C-9F7B-2F2AFAB65463}"/>
          </ac:spMkLst>
        </pc:spChg>
        <pc:spChg chg="add">
          <ac:chgData name="Bs Nguyễn Thị Hồng Loan" userId="ef16ce03-5268-4225-a6ff-da08b5c6d527" providerId="ADAL" clId="{70EED1CF-C6AF-4289-B7A0-68E30B8097E4}" dt="2020-10-19T04:34:04.587" v="8963" actId="26606"/>
          <ac:spMkLst>
            <pc:docMk/>
            <pc:sldMk cId="1392473220" sldId="310"/>
            <ac:spMk id="17" creationId="{1E547BA6-BAE0-43BB-A7CA-60F69CE252F0}"/>
          </ac:spMkLst>
        </pc:spChg>
        <pc:grpChg chg="add">
          <ac:chgData name="Bs Nguyễn Thị Hồng Loan" userId="ef16ce03-5268-4225-a6ff-da08b5c6d527" providerId="ADAL" clId="{70EED1CF-C6AF-4289-B7A0-68E30B8097E4}" dt="2020-10-19T04:34:04.587" v="8963" actId="26606"/>
          <ac:grpSpMkLst>
            <pc:docMk/>
            <pc:sldMk cId="1392473220" sldId="310"/>
            <ac:grpSpMk id="11" creationId="{07EAA094-9CF6-4695-958A-33D9BCAA9474}"/>
          </ac:grpSpMkLst>
        </pc:grpChg>
        <pc:picChg chg="add">
          <ac:chgData name="Bs Nguyễn Thị Hồng Loan" userId="ef16ce03-5268-4225-a6ff-da08b5c6d527" providerId="ADAL" clId="{70EED1CF-C6AF-4289-B7A0-68E30B8097E4}" dt="2020-10-19T04:34:04.587" v="8963" actId="26606"/>
          <ac:picMkLst>
            <pc:docMk/>
            <pc:sldMk cId="1392473220" sldId="310"/>
            <ac:picMk id="5" creationId="{080250B7-D3F5-4CE9-85D8-240FF57766C7}"/>
          </ac:picMkLst>
        </pc:picChg>
      </pc:sldChg>
      <pc:sldChg chg="addSp modSp mod setBg">
        <pc:chgData name="Bs Nguyễn Thị Hồng Loan" userId="ef16ce03-5268-4225-a6ff-da08b5c6d527" providerId="ADAL" clId="{70EED1CF-C6AF-4289-B7A0-68E30B8097E4}" dt="2020-10-19T04:38:03.122" v="9198" actId="255"/>
        <pc:sldMkLst>
          <pc:docMk/>
          <pc:sldMk cId="1745556843" sldId="311"/>
        </pc:sldMkLst>
        <pc:spChg chg="mod">
          <ac:chgData name="Bs Nguyễn Thị Hồng Loan" userId="ef16ce03-5268-4225-a6ff-da08b5c6d527" providerId="ADAL" clId="{70EED1CF-C6AF-4289-B7A0-68E30B8097E4}" dt="2020-10-19T04:37:54.476" v="9194" actId="26606"/>
          <ac:spMkLst>
            <pc:docMk/>
            <pc:sldMk cId="1745556843" sldId="311"/>
            <ac:spMk id="2" creationId="{BAA22A57-5B63-4C18-86EF-1D96E8AFB6D2}"/>
          </ac:spMkLst>
        </pc:spChg>
        <pc:spChg chg="mod">
          <ac:chgData name="Bs Nguyễn Thị Hồng Loan" userId="ef16ce03-5268-4225-a6ff-da08b5c6d527" providerId="ADAL" clId="{70EED1CF-C6AF-4289-B7A0-68E30B8097E4}" dt="2020-10-19T04:38:03.122" v="9198" actId="255"/>
          <ac:spMkLst>
            <pc:docMk/>
            <pc:sldMk cId="1745556843" sldId="311"/>
            <ac:spMk id="3" creationId="{2A1655BE-5A90-4E66-B010-3D1FBD0DB07C}"/>
          </ac:spMkLst>
        </pc:spChg>
        <pc:spChg chg="add">
          <ac:chgData name="Bs Nguyễn Thị Hồng Loan" userId="ef16ce03-5268-4225-a6ff-da08b5c6d527" providerId="ADAL" clId="{70EED1CF-C6AF-4289-B7A0-68E30B8097E4}" dt="2020-10-19T04:37:54.476" v="9194" actId="26606"/>
          <ac:spMkLst>
            <pc:docMk/>
            <pc:sldMk cId="1745556843" sldId="311"/>
            <ac:spMk id="9" creationId="{2B566528-1B12-4246-9431-5C2D7D081168}"/>
          </ac:spMkLst>
        </pc:spChg>
        <pc:spChg chg="add">
          <ac:chgData name="Bs Nguyễn Thị Hồng Loan" userId="ef16ce03-5268-4225-a6ff-da08b5c6d527" providerId="ADAL" clId="{70EED1CF-C6AF-4289-B7A0-68E30B8097E4}" dt="2020-10-19T04:37:54.476" v="9194" actId="26606"/>
          <ac:spMkLst>
            <pc:docMk/>
            <pc:sldMk cId="1745556843" sldId="311"/>
            <ac:spMk id="15" creationId="{D3F51FEB-38FB-4F6C-9F7B-2F2AFAB65463}"/>
          </ac:spMkLst>
        </pc:spChg>
        <pc:spChg chg="add">
          <ac:chgData name="Bs Nguyễn Thị Hồng Loan" userId="ef16ce03-5268-4225-a6ff-da08b5c6d527" providerId="ADAL" clId="{70EED1CF-C6AF-4289-B7A0-68E30B8097E4}" dt="2020-10-19T04:37:54.476" v="9194" actId="26606"/>
          <ac:spMkLst>
            <pc:docMk/>
            <pc:sldMk cId="1745556843" sldId="311"/>
            <ac:spMk id="17" creationId="{1E547BA6-BAE0-43BB-A7CA-60F69CE252F0}"/>
          </ac:spMkLst>
        </pc:spChg>
        <pc:grpChg chg="add">
          <ac:chgData name="Bs Nguyễn Thị Hồng Loan" userId="ef16ce03-5268-4225-a6ff-da08b5c6d527" providerId="ADAL" clId="{70EED1CF-C6AF-4289-B7A0-68E30B8097E4}" dt="2020-10-19T04:37:54.476" v="9194" actId="26606"/>
          <ac:grpSpMkLst>
            <pc:docMk/>
            <pc:sldMk cId="1745556843" sldId="311"/>
            <ac:grpSpMk id="11" creationId="{07EAA094-9CF6-4695-958A-33D9BCAA9474}"/>
          </ac:grpSpMkLst>
        </pc:grpChg>
        <pc:picChg chg="add mod">
          <ac:chgData name="Bs Nguyễn Thị Hồng Loan" userId="ef16ce03-5268-4225-a6ff-da08b5c6d527" providerId="ADAL" clId="{70EED1CF-C6AF-4289-B7A0-68E30B8097E4}" dt="2020-10-19T04:38:02.648" v="9196" actId="27614"/>
          <ac:picMkLst>
            <pc:docMk/>
            <pc:sldMk cId="1745556843" sldId="311"/>
            <ac:picMk id="5" creationId="{25552E0E-ADAB-4F22-A4D4-C91EF7256138}"/>
          </ac:picMkLst>
        </pc:picChg>
      </pc:sldChg>
      <pc:sldChg chg="addSp modSp mod setBg">
        <pc:chgData name="Bs Nguyễn Thị Hồng Loan" userId="ef16ce03-5268-4225-a6ff-da08b5c6d527" providerId="ADAL" clId="{70EED1CF-C6AF-4289-B7A0-68E30B8097E4}" dt="2020-10-19T04:40:56.678" v="9286" actId="20577"/>
        <pc:sldMkLst>
          <pc:docMk/>
          <pc:sldMk cId="2430885520" sldId="312"/>
        </pc:sldMkLst>
        <pc:spChg chg="mod">
          <ac:chgData name="Bs Nguyễn Thị Hồng Loan" userId="ef16ce03-5268-4225-a6ff-da08b5c6d527" providerId="ADAL" clId="{70EED1CF-C6AF-4289-B7A0-68E30B8097E4}" dt="2020-10-19T04:38:47.714" v="9202" actId="26606"/>
          <ac:spMkLst>
            <pc:docMk/>
            <pc:sldMk cId="2430885520" sldId="312"/>
            <ac:spMk id="2" creationId="{F25C8A4C-3F5C-48D0-8982-E84A5516889D}"/>
          </ac:spMkLst>
        </pc:spChg>
        <pc:spChg chg="mod">
          <ac:chgData name="Bs Nguyễn Thị Hồng Loan" userId="ef16ce03-5268-4225-a6ff-da08b5c6d527" providerId="ADAL" clId="{70EED1CF-C6AF-4289-B7A0-68E30B8097E4}" dt="2020-10-19T04:40:56.678" v="9286" actId="20577"/>
          <ac:spMkLst>
            <pc:docMk/>
            <pc:sldMk cId="2430885520" sldId="312"/>
            <ac:spMk id="3" creationId="{E82CAF27-DD75-496C-91B0-3D11A361AB9F}"/>
          </ac:spMkLst>
        </pc:spChg>
        <pc:spChg chg="add">
          <ac:chgData name="Bs Nguyễn Thị Hồng Loan" userId="ef16ce03-5268-4225-a6ff-da08b5c6d527" providerId="ADAL" clId="{70EED1CF-C6AF-4289-B7A0-68E30B8097E4}" dt="2020-10-19T04:38:47.714" v="9202" actId="26606"/>
          <ac:spMkLst>
            <pc:docMk/>
            <pc:sldMk cId="2430885520" sldId="312"/>
            <ac:spMk id="8" creationId="{2B566528-1B12-4246-9431-5C2D7D081168}"/>
          </ac:spMkLst>
        </pc:spChg>
        <pc:spChg chg="add">
          <ac:chgData name="Bs Nguyễn Thị Hồng Loan" userId="ef16ce03-5268-4225-a6ff-da08b5c6d527" providerId="ADAL" clId="{70EED1CF-C6AF-4289-B7A0-68E30B8097E4}" dt="2020-10-19T04:38:47.714" v="9202" actId="26606"/>
          <ac:spMkLst>
            <pc:docMk/>
            <pc:sldMk cId="2430885520" sldId="312"/>
            <ac:spMk id="10" creationId="{2E80C965-DB6D-4F81-9E9E-B027384D0BD6}"/>
          </ac:spMkLst>
        </pc:spChg>
        <pc:spChg chg="add">
          <ac:chgData name="Bs Nguyễn Thị Hồng Loan" userId="ef16ce03-5268-4225-a6ff-da08b5c6d527" providerId="ADAL" clId="{70EED1CF-C6AF-4289-B7A0-68E30B8097E4}" dt="2020-10-19T04:38:47.714" v="9202" actId="26606"/>
          <ac:spMkLst>
            <pc:docMk/>
            <pc:sldMk cId="2430885520" sldId="312"/>
            <ac:spMk id="12" creationId="{A580F890-B085-4E95-96AA-55AEBEC5CE6E}"/>
          </ac:spMkLst>
        </pc:spChg>
        <pc:spChg chg="add">
          <ac:chgData name="Bs Nguyễn Thị Hồng Loan" userId="ef16ce03-5268-4225-a6ff-da08b5c6d527" providerId="ADAL" clId="{70EED1CF-C6AF-4289-B7A0-68E30B8097E4}" dt="2020-10-19T04:38:47.714" v="9202" actId="26606"/>
          <ac:spMkLst>
            <pc:docMk/>
            <pc:sldMk cId="2430885520" sldId="312"/>
            <ac:spMk id="14" creationId="{D3F51FEB-38FB-4F6C-9F7B-2F2AFAB65463}"/>
          </ac:spMkLst>
        </pc:spChg>
        <pc:spChg chg="add">
          <ac:chgData name="Bs Nguyễn Thị Hồng Loan" userId="ef16ce03-5268-4225-a6ff-da08b5c6d527" providerId="ADAL" clId="{70EED1CF-C6AF-4289-B7A0-68E30B8097E4}" dt="2020-10-19T04:38:47.714" v="9202" actId="26606"/>
          <ac:spMkLst>
            <pc:docMk/>
            <pc:sldMk cId="2430885520" sldId="312"/>
            <ac:spMk id="16" creationId="{1E547BA6-BAE0-43BB-A7CA-60F69CE252F0}"/>
          </ac:spMkLst>
        </pc:spChg>
      </pc:sldChg>
      <pc:sldChg chg="addSp delSp modSp mod setBg">
        <pc:chgData name="Bs Nguyễn Thị Hồng Loan" userId="ef16ce03-5268-4225-a6ff-da08b5c6d527" providerId="ADAL" clId="{70EED1CF-C6AF-4289-B7A0-68E30B8097E4}" dt="2020-10-19T04:39:48.917" v="9256" actId="26606"/>
        <pc:sldMkLst>
          <pc:docMk/>
          <pc:sldMk cId="2723872999" sldId="313"/>
        </pc:sldMkLst>
        <pc:spChg chg="mod">
          <ac:chgData name="Bs Nguyễn Thị Hồng Loan" userId="ef16ce03-5268-4225-a6ff-da08b5c6d527" providerId="ADAL" clId="{70EED1CF-C6AF-4289-B7A0-68E30B8097E4}" dt="2020-10-19T04:39:48.917" v="9256" actId="26606"/>
          <ac:spMkLst>
            <pc:docMk/>
            <pc:sldMk cId="2723872999" sldId="313"/>
            <ac:spMk id="2" creationId="{322F85F5-A825-4940-B3F3-02E544CAD56B}"/>
          </ac:spMkLst>
        </pc:spChg>
        <pc:spChg chg="del mod">
          <ac:chgData name="Bs Nguyễn Thị Hồng Loan" userId="ef16ce03-5268-4225-a6ff-da08b5c6d527" providerId="ADAL" clId="{70EED1CF-C6AF-4289-B7A0-68E30B8097E4}" dt="2020-10-19T04:39:48.917" v="9256" actId="26606"/>
          <ac:spMkLst>
            <pc:docMk/>
            <pc:sldMk cId="2723872999" sldId="313"/>
            <ac:spMk id="3" creationId="{22972679-45CC-4EDE-A4CC-DA23502B27B0}"/>
          </ac:spMkLst>
        </pc:spChg>
        <pc:spChg chg="add">
          <ac:chgData name="Bs Nguyễn Thị Hồng Loan" userId="ef16ce03-5268-4225-a6ff-da08b5c6d527" providerId="ADAL" clId="{70EED1CF-C6AF-4289-B7A0-68E30B8097E4}" dt="2020-10-19T04:39:48.917" v="9256" actId="26606"/>
          <ac:spMkLst>
            <pc:docMk/>
            <pc:sldMk cId="2723872999" sldId="313"/>
            <ac:spMk id="9" creationId="{2F56F8EA-3356-4455-9899-320874F6E465}"/>
          </ac:spMkLst>
        </pc:spChg>
        <pc:graphicFrameChg chg="add">
          <ac:chgData name="Bs Nguyễn Thị Hồng Loan" userId="ef16ce03-5268-4225-a6ff-da08b5c6d527" providerId="ADAL" clId="{70EED1CF-C6AF-4289-B7A0-68E30B8097E4}" dt="2020-10-19T04:39:48.917" v="9256" actId="26606"/>
          <ac:graphicFrameMkLst>
            <pc:docMk/>
            <pc:sldMk cId="2723872999" sldId="313"/>
            <ac:graphicFrameMk id="5" creationId="{7EB89847-04B7-4B41-8041-4C90CDA67A1F}"/>
          </ac:graphicFrameMkLst>
        </pc:graphicFrameChg>
      </pc:sldChg>
      <pc:sldChg chg="addSp delSp modSp mod setBg">
        <pc:chgData name="Bs Nguyễn Thị Hồng Loan" userId="ef16ce03-5268-4225-a6ff-da08b5c6d527" providerId="ADAL" clId="{70EED1CF-C6AF-4289-B7A0-68E30B8097E4}" dt="2020-10-19T04:41:31.173" v="9289" actId="255"/>
        <pc:sldMkLst>
          <pc:docMk/>
          <pc:sldMk cId="2799105865" sldId="314"/>
        </pc:sldMkLst>
        <pc:spChg chg="mod">
          <ac:chgData name="Bs Nguyễn Thị Hồng Loan" userId="ef16ce03-5268-4225-a6ff-da08b5c6d527" providerId="ADAL" clId="{70EED1CF-C6AF-4289-B7A0-68E30B8097E4}" dt="2020-10-19T04:41:16.404" v="9287" actId="26606"/>
          <ac:spMkLst>
            <pc:docMk/>
            <pc:sldMk cId="2799105865" sldId="314"/>
            <ac:spMk id="2" creationId="{9AA1943A-8D21-4C5B-AAC7-25A1AE61F339}"/>
          </ac:spMkLst>
        </pc:spChg>
        <pc:spChg chg="del mod">
          <ac:chgData name="Bs Nguyễn Thị Hồng Loan" userId="ef16ce03-5268-4225-a6ff-da08b5c6d527" providerId="ADAL" clId="{70EED1CF-C6AF-4289-B7A0-68E30B8097E4}" dt="2020-10-19T04:41:16.404" v="9287" actId="26606"/>
          <ac:spMkLst>
            <pc:docMk/>
            <pc:sldMk cId="2799105865" sldId="314"/>
            <ac:spMk id="3" creationId="{68BED042-1114-45F2-AA17-790D1B8C0DA4}"/>
          </ac:spMkLst>
        </pc:spChg>
        <pc:spChg chg="add">
          <ac:chgData name="Bs Nguyễn Thị Hồng Loan" userId="ef16ce03-5268-4225-a6ff-da08b5c6d527" providerId="ADAL" clId="{70EED1CF-C6AF-4289-B7A0-68E30B8097E4}" dt="2020-10-19T04:41:16.404" v="9287" actId="26606"/>
          <ac:spMkLst>
            <pc:docMk/>
            <pc:sldMk cId="2799105865" sldId="314"/>
            <ac:spMk id="9" creationId="{3A5B4632-C963-4296-86F0-79AA9EA5AE98}"/>
          </ac:spMkLst>
        </pc:spChg>
        <pc:graphicFrameChg chg="add mod">
          <ac:chgData name="Bs Nguyễn Thị Hồng Loan" userId="ef16ce03-5268-4225-a6ff-da08b5c6d527" providerId="ADAL" clId="{70EED1CF-C6AF-4289-B7A0-68E30B8097E4}" dt="2020-10-19T04:41:31.173" v="9289" actId="255"/>
          <ac:graphicFrameMkLst>
            <pc:docMk/>
            <pc:sldMk cId="2799105865" sldId="314"/>
            <ac:graphicFrameMk id="5" creationId="{4B900F1B-F91A-4978-9884-60E5C0524766}"/>
          </ac:graphicFrameMkLst>
        </pc:graphicFrameChg>
      </pc:sldChg>
      <pc:sldChg chg="addSp delSp modSp mod setBg">
        <pc:chgData name="Bs Nguyễn Thị Hồng Loan" userId="ef16ce03-5268-4225-a6ff-da08b5c6d527" providerId="ADAL" clId="{70EED1CF-C6AF-4289-B7A0-68E30B8097E4}" dt="2020-10-19T04:42:04.262" v="9291" actId="20577"/>
        <pc:sldMkLst>
          <pc:docMk/>
          <pc:sldMk cId="3730448258" sldId="315"/>
        </pc:sldMkLst>
        <pc:spChg chg="mod">
          <ac:chgData name="Bs Nguyễn Thị Hồng Loan" userId="ef16ce03-5268-4225-a6ff-da08b5c6d527" providerId="ADAL" clId="{70EED1CF-C6AF-4289-B7A0-68E30B8097E4}" dt="2020-10-19T04:41:59.193" v="9290" actId="26606"/>
          <ac:spMkLst>
            <pc:docMk/>
            <pc:sldMk cId="3730448258" sldId="315"/>
            <ac:spMk id="2" creationId="{FCC0E39E-5024-49B8-BDE7-1AC6DD6FEF12}"/>
          </ac:spMkLst>
        </pc:spChg>
        <pc:spChg chg="del mod">
          <ac:chgData name="Bs Nguyễn Thị Hồng Loan" userId="ef16ce03-5268-4225-a6ff-da08b5c6d527" providerId="ADAL" clId="{70EED1CF-C6AF-4289-B7A0-68E30B8097E4}" dt="2020-10-19T04:41:59.193" v="9290" actId="26606"/>
          <ac:spMkLst>
            <pc:docMk/>
            <pc:sldMk cId="3730448258" sldId="315"/>
            <ac:spMk id="3" creationId="{6FFE1F0D-5BC0-4E60-9FDA-9534FE152018}"/>
          </ac:spMkLst>
        </pc:spChg>
        <pc:spChg chg="add">
          <ac:chgData name="Bs Nguyễn Thị Hồng Loan" userId="ef16ce03-5268-4225-a6ff-da08b5c6d527" providerId="ADAL" clId="{70EED1CF-C6AF-4289-B7A0-68E30B8097E4}" dt="2020-10-16T09:59:44.668" v="709" actId="11529"/>
          <ac:spMkLst>
            <pc:docMk/>
            <pc:sldMk cId="3730448258" sldId="315"/>
            <ac:spMk id="4" creationId="{3068E473-3939-4A00-9397-8BB734A3D770}"/>
          </ac:spMkLst>
        </pc:spChg>
        <pc:spChg chg="add mod">
          <ac:chgData name="Bs Nguyễn Thị Hồng Loan" userId="ef16ce03-5268-4225-a6ff-da08b5c6d527" providerId="ADAL" clId="{70EED1CF-C6AF-4289-B7A0-68E30B8097E4}" dt="2020-10-19T04:41:59.193" v="9290" actId="26606"/>
          <ac:spMkLst>
            <pc:docMk/>
            <pc:sldMk cId="3730448258" sldId="315"/>
            <ac:spMk id="5" creationId="{48362EA2-A4FD-45D9-BB60-AE8E888F42BC}"/>
          </ac:spMkLst>
        </pc:spChg>
        <pc:spChg chg="add">
          <ac:chgData name="Bs Nguyễn Thị Hồng Loan" userId="ef16ce03-5268-4225-a6ff-da08b5c6d527" providerId="ADAL" clId="{70EED1CF-C6AF-4289-B7A0-68E30B8097E4}" dt="2020-10-19T04:41:59.193" v="9290" actId="26606"/>
          <ac:spMkLst>
            <pc:docMk/>
            <pc:sldMk cId="3730448258" sldId="315"/>
            <ac:spMk id="11" creationId="{3A5B4632-C963-4296-86F0-79AA9EA5AE98}"/>
          </ac:spMkLst>
        </pc:spChg>
        <pc:graphicFrameChg chg="add mod">
          <ac:chgData name="Bs Nguyễn Thị Hồng Loan" userId="ef16ce03-5268-4225-a6ff-da08b5c6d527" providerId="ADAL" clId="{70EED1CF-C6AF-4289-B7A0-68E30B8097E4}" dt="2020-10-19T04:42:04.262" v="9291" actId="20577"/>
          <ac:graphicFrameMkLst>
            <pc:docMk/>
            <pc:sldMk cId="3730448258" sldId="315"/>
            <ac:graphicFrameMk id="7" creationId="{3FAB0DEF-FE86-49CF-A8E0-DF39C34DCB9F}"/>
          </ac:graphicFrameMkLst>
        </pc:graphicFrameChg>
      </pc:sldChg>
      <pc:sldChg chg="addSp delSp modSp mod setBg">
        <pc:chgData name="Bs Nguyễn Thị Hồng Loan" userId="ef16ce03-5268-4225-a6ff-da08b5c6d527" providerId="ADAL" clId="{70EED1CF-C6AF-4289-B7A0-68E30B8097E4}" dt="2020-10-19T04:47:09.044" v="9404" actId="20577"/>
        <pc:sldMkLst>
          <pc:docMk/>
          <pc:sldMk cId="2479822634" sldId="317"/>
        </pc:sldMkLst>
        <pc:spChg chg="mod">
          <ac:chgData name="Bs Nguyễn Thị Hồng Loan" userId="ef16ce03-5268-4225-a6ff-da08b5c6d527" providerId="ADAL" clId="{70EED1CF-C6AF-4289-B7A0-68E30B8097E4}" dt="2020-10-19T04:46:14.891" v="9329" actId="26606"/>
          <ac:spMkLst>
            <pc:docMk/>
            <pc:sldMk cId="2479822634" sldId="317"/>
            <ac:spMk id="2" creationId="{D3EA145A-7BEB-4B1B-AC66-1803B716CC92}"/>
          </ac:spMkLst>
        </pc:spChg>
        <pc:spChg chg="del mod">
          <ac:chgData name="Bs Nguyễn Thị Hồng Loan" userId="ef16ce03-5268-4225-a6ff-da08b5c6d527" providerId="ADAL" clId="{70EED1CF-C6AF-4289-B7A0-68E30B8097E4}" dt="2020-10-19T04:46:14.891" v="9329" actId="26606"/>
          <ac:spMkLst>
            <pc:docMk/>
            <pc:sldMk cId="2479822634" sldId="317"/>
            <ac:spMk id="3" creationId="{066363EA-62C3-4FC8-89B0-0641990FF8FF}"/>
          </ac:spMkLst>
        </pc:spChg>
        <pc:spChg chg="add">
          <ac:chgData name="Bs Nguyễn Thị Hồng Loan" userId="ef16ce03-5268-4225-a6ff-da08b5c6d527" providerId="ADAL" clId="{70EED1CF-C6AF-4289-B7A0-68E30B8097E4}" dt="2020-10-19T04:46:14.891" v="9329" actId="26606"/>
          <ac:spMkLst>
            <pc:docMk/>
            <pc:sldMk cId="2479822634" sldId="317"/>
            <ac:spMk id="9" creationId="{AE5A632B-B15A-489E-8337-BC0F40DBC21F}"/>
          </ac:spMkLst>
        </pc:spChg>
        <pc:spChg chg="add">
          <ac:chgData name="Bs Nguyễn Thị Hồng Loan" userId="ef16ce03-5268-4225-a6ff-da08b5c6d527" providerId="ADAL" clId="{70EED1CF-C6AF-4289-B7A0-68E30B8097E4}" dt="2020-10-19T04:46:14.891" v="9329" actId="26606"/>
          <ac:spMkLst>
            <pc:docMk/>
            <pc:sldMk cId="2479822634" sldId="317"/>
            <ac:spMk id="11" creationId="{6E895C8D-1379-40B8-8B1B-B6F5AEAF0A6C}"/>
          </ac:spMkLst>
        </pc:spChg>
        <pc:spChg chg="add">
          <ac:chgData name="Bs Nguyễn Thị Hồng Loan" userId="ef16ce03-5268-4225-a6ff-da08b5c6d527" providerId="ADAL" clId="{70EED1CF-C6AF-4289-B7A0-68E30B8097E4}" dt="2020-10-19T04:46:14.891" v="9329" actId="26606"/>
          <ac:spMkLst>
            <pc:docMk/>
            <pc:sldMk cId="2479822634" sldId="317"/>
            <ac:spMk id="13" creationId="{651547D7-AD18-407B-A5F4-F8225B5DCFCC}"/>
          </ac:spMkLst>
        </pc:spChg>
        <pc:graphicFrameChg chg="add mod">
          <ac:chgData name="Bs Nguyễn Thị Hồng Loan" userId="ef16ce03-5268-4225-a6ff-da08b5c6d527" providerId="ADAL" clId="{70EED1CF-C6AF-4289-B7A0-68E30B8097E4}" dt="2020-10-19T04:47:09.044" v="9404" actId="20577"/>
          <ac:graphicFrameMkLst>
            <pc:docMk/>
            <pc:sldMk cId="2479822634" sldId="317"/>
            <ac:graphicFrameMk id="5" creationId="{E751C793-190D-4D36-81D3-626605AF456F}"/>
          </ac:graphicFrameMkLst>
        </pc:graphicFrameChg>
      </pc:sldChg>
      <pc:sldChg chg="del">
        <pc:chgData name="Bs Nguyễn Thị Hồng Loan" userId="ef16ce03-5268-4225-a6ff-da08b5c6d527" providerId="ADAL" clId="{70EED1CF-C6AF-4289-B7A0-68E30B8097E4}" dt="2020-10-19T04:47:15.117" v="9405" actId="47"/>
        <pc:sldMkLst>
          <pc:docMk/>
          <pc:sldMk cId="3758425211" sldId="319"/>
        </pc:sldMkLst>
      </pc:sldChg>
      <pc:sldChg chg="addSp delSp modSp mod setBg">
        <pc:chgData name="Bs Nguyễn Thị Hồng Loan" userId="ef16ce03-5268-4225-a6ff-da08b5c6d527" providerId="ADAL" clId="{70EED1CF-C6AF-4289-B7A0-68E30B8097E4}" dt="2020-10-19T04:49:32.314" v="9429" actId="26606"/>
        <pc:sldMkLst>
          <pc:docMk/>
          <pc:sldMk cId="706167160" sldId="320"/>
        </pc:sldMkLst>
        <pc:spChg chg="mod">
          <ac:chgData name="Bs Nguyễn Thị Hồng Loan" userId="ef16ce03-5268-4225-a6ff-da08b5c6d527" providerId="ADAL" clId="{70EED1CF-C6AF-4289-B7A0-68E30B8097E4}" dt="2020-10-19T04:49:32.314" v="9429" actId="26606"/>
          <ac:spMkLst>
            <pc:docMk/>
            <pc:sldMk cId="706167160" sldId="320"/>
            <ac:spMk id="2" creationId="{6727E0DC-6EC2-45B0-9F93-D30A9D1D6063}"/>
          </ac:spMkLst>
        </pc:spChg>
        <pc:spChg chg="mod">
          <ac:chgData name="Bs Nguyễn Thị Hồng Loan" userId="ef16ce03-5268-4225-a6ff-da08b5c6d527" providerId="ADAL" clId="{70EED1CF-C6AF-4289-B7A0-68E30B8097E4}" dt="2020-10-19T04:49:32.314" v="9429" actId="26606"/>
          <ac:spMkLst>
            <pc:docMk/>
            <pc:sldMk cId="706167160" sldId="320"/>
            <ac:spMk id="3" creationId="{6EAD5986-D09B-4154-B414-F494BF06DBD3}"/>
          </ac:spMkLst>
        </pc:spChg>
        <pc:spChg chg="add">
          <ac:chgData name="Bs Nguyễn Thị Hồng Loan" userId="ef16ce03-5268-4225-a6ff-da08b5c6d527" providerId="ADAL" clId="{70EED1CF-C6AF-4289-B7A0-68E30B8097E4}" dt="2020-10-19T04:49:32.314" v="9429" actId="26606"/>
          <ac:spMkLst>
            <pc:docMk/>
            <pc:sldMk cId="706167160" sldId="320"/>
            <ac:spMk id="8" creationId="{1BB867FF-FC45-48F7-8104-F89BE54909F1}"/>
          </ac:spMkLst>
        </pc:spChg>
        <pc:spChg chg="add">
          <ac:chgData name="Bs Nguyễn Thị Hồng Loan" userId="ef16ce03-5268-4225-a6ff-da08b5c6d527" providerId="ADAL" clId="{70EED1CF-C6AF-4289-B7A0-68E30B8097E4}" dt="2020-10-19T04:49:32.314" v="9429" actId="26606"/>
          <ac:spMkLst>
            <pc:docMk/>
            <pc:sldMk cId="706167160" sldId="320"/>
            <ac:spMk id="10" creationId="{8BB56887-D0D5-4F0C-9E19-7247EB83C8B7}"/>
          </ac:spMkLst>
        </pc:spChg>
        <pc:spChg chg="add">
          <ac:chgData name="Bs Nguyễn Thị Hồng Loan" userId="ef16ce03-5268-4225-a6ff-da08b5c6d527" providerId="ADAL" clId="{70EED1CF-C6AF-4289-B7A0-68E30B8097E4}" dt="2020-10-19T04:49:32.314" v="9429" actId="26606"/>
          <ac:spMkLst>
            <pc:docMk/>
            <pc:sldMk cId="706167160" sldId="320"/>
            <ac:spMk id="12" creationId="{081E4A58-353D-44AE-B2FC-2A74E2E400F7}"/>
          </ac:spMkLst>
        </pc:spChg>
        <pc:picChg chg="del mod">
          <ac:chgData name="Bs Nguyễn Thị Hồng Loan" userId="ef16ce03-5268-4225-a6ff-da08b5c6d527" providerId="ADAL" clId="{70EED1CF-C6AF-4289-B7A0-68E30B8097E4}" dt="2020-10-16T10:11:52.586" v="1544" actId="21"/>
          <ac:picMkLst>
            <pc:docMk/>
            <pc:sldMk cId="706167160" sldId="320"/>
            <ac:picMk id="5" creationId="{9A76EE16-8CAA-4C73-9E0D-B4C1EA9DEFC7}"/>
          </ac:picMkLst>
        </pc:picChg>
      </pc:sldChg>
      <pc:sldChg chg="addSp delSp modSp mod setBg">
        <pc:chgData name="Bs Nguyễn Thị Hồng Loan" userId="ef16ce03-5268-4225-a6ff-da08b5c6d527" providerId="ADAL" clId="{70EED1CF-C6AF-4289-B7A0-68E30B8097E4}" dt="2020-10-19T04:44:53.997" v="9312" actId="207"/>
        <pc:sldMkLst>
          <pc:docMk/>
          <pc:sldMk cId="1750114949" sldId="321"/>
        </pc:sldMkLst>
        <pc:spChg chg="mod">
          <ac:chgData name="Bs Nguyễn Thị Hồng Loan" userId="ef16ce03-5268-4225-a6ff-da08b5c6d527" providerId="ADAL" clId="{70EED1CF-C6AF-4289-B7A0-68E30B8097E4}" dt="2020-10-19T04:44:53.997" v="9312" actId="207"/>
          <ac:spMkLst>
            <pc:docMk/>
            <pc:sldMk cId="1750114949" sldId="321"/>
            <ac:spMk id="2" creationId="{43C5360E-861F-4875-8B4B-88B5218587C3}"/>
          </ac:spMkLst>
        </pc:spChg>
        <pc:spChg chg="add del mod">
          <ac:chgData name="Bs Nguyễn Thị Hồng Loan" userId="ef16ce03-5268-4225-a6ff-da08b5c6d527" providerId="ADAL" clId="{70EED1CF-C6AF-4289-B7A0-68E30B8097E4}" dt="2020-10-19T04:43:37.210" v="9309" actId="26606"/>
          <ac:spMkLst>
            <pc:docMk/>
            <pc:sldMk cId="1750114949" sldId="321"/>
            <ac:spMk id="3" creationId="{105AC834-37F6-40E6-AC3C-00F160270125}"/>
          </ac:spMkLst>
        </pc:spChg>
        <pc:spChg chg="add">
          <ac:chgData name="Bs Nguyễn Thị Hồng Loan" userId="ef16ce03-5268-4225-a6ff-da08b5c6d527" providerId="ADAL" clId="{70EED1CF-C6AF-4289-B7A0-68E30B8097E4}" dt="2020-10-19T04:43:37.210" v="9309" actId="26606"/>
          <ac:spMkLst>
            <pc:docMk/>
            <pc:sldMk cId="1750114949" sldId="321"/>
            <ac:spMk id="8" creationId="{C54A3646-77FE-4862-96CE-45260829B18F}"/>
          </ac:spMkLst>
        </pc:spChg>
        <pc:spChg chg="add del">
          <ac:chgData name="Bs Nguyễn Thị Hồng Loan" userId="ef16ce03-5268-4225-a6ff-da08b5c6d527" providerId="ADAL" clId="{70EED1CF-C6AF-4289-B7A0-68E30B8097E4}" dt="2020-10-19T04:43:37.188" v="9308" actId="26606"/>
          <ac:spMkLst>
            <pc:docMk/>
            <pc:sldMk cId="1750114949" sldId="321"/>
            <ac:spMk id="9" creationId="{D55CD764-972B-4CA5-A885-53E55C63E174}"/>
          </ac:spMkLst>
        </pc:spChg>
        <pc:spChg chg="add del">
          <ac:chgData name="Bs Nguyễn Thị Hồng Loan" userId="ef16ce03-5268-4225-a6ff-da08b5c6d527" providerId="ADAL" clId="{70EED1CF-C6AF-4289-B7A0-68E30B8097E4}" dt="2020-10-19T04:43:37.188" v="9308" actId="26606"/>
          <ac:spMkLst>
            <pc:docMk/>
            <pc:sldMk cId="1750114949" sldId="321"/>
            <ac:spMk id="11" creationId="{34165AB3-7006-4430-BCE3-25476BE13322}"/>
          </ac:spMkLst>
        </pc:spChg>
        <pc:spChg chg="add del">
          <ac:chgData name="Bs Nguyễn Thị Hồng Loan" userId="ef16ce03-5268-4225-a6ff-da08b5c6d527" providerId="ADAL" clId="{70EED1CF-C6AF-4289-B7A0-68E30B8097E4}" dt="2020-10-19T04:43:37.188" v="9308" actId="26606"/>
          <ac:spMkLst>
            <pc:docMk/>
            <pc:sldMk cId="1750114949" sldId="321"/>
            <ac:spMk id="35" creationId="{E3E51905-F374-4E1A-97CF-B741584B74D5}"/>
          </ac:spMkLst>
        </pc:spChg>
        <pc:spChg chg="add">
          <ac:chgData name="Bs Nguyễn Thị Hồng Loan" userId="ef16ce03-5268-4225-a6ff-da08b5c6d527" providerId="ADAL" clId="{70EED1CF-C6AF-4289-B7A0-68E30B8097E4}" dt="2020-10-19T04:43:37.210" v="9309" actId="26606"/>
          <ac:spMkLst>
            <pc:docMk/>
            <pc:sldMk cId="1750114949" sldId="321"/>
            <ac:spMk id="57" creationId="{700D0C16-8549-4373-8B7C-3555082CEA0B}"/>
          </ac:spMkLst>
        </pc:spChg>
        <pc:spChg chg="add">
          <ac:chgData name="Bs Nguyễn Thị Hồng Loan" userId="ef16ce03-5268-4225-a6ff-da08b5c6d527" providerId="ADAL" clId="{70EED1CF-C6AF-4289-B7A0-68E30B8097E4}" dt="2020-10-19T04:43:37.210" v="9309" actId="26606"/>
          <ac:spMkLst>
            <pc:docMk/>
            <pc:sldMk cId="1750114949" sldId="321"/>
            <ac:spMk id="58" creationId="{C7341777-0F86-4E1E-A07F-2076F00D04EC}"/>
          </ac:spMkLst>
        </pc:spChg>
        <pc:spChg chg="add mod">
          <ac:chgData name="Bs Nguyễn Thị Hồng Loan" userId="ef16ce03-5268-4225-a6ff-da08b5c6d527" providerId="ADAL" clId="{70EED1CF-C6AF-4289-B7A0-68E30B8097E4}" dt="2020-10-19T04:44:43.994" v="9311" actId="14100"/>
          <ac:spMkLst>
            <pc:docMk/>
            <pc:sldMk cId="1750114949" sldId="321"/>
            <ac:spMk id="59" creationId="{105AC834-37F6-40E6-AC3C-00F160270125}"/>
          </ac:spMkLst>
        </pc:spChg>
        <pc:grpChg chg="add">
          <ac:chgData name="Bs Nguyễn Thị Hồng Loan" userId="ef16ce03-5268-4225-a6ff-da08b5c6d527" providerId="ADAL" clId="{70EED1CF-C6AF-4289-B7A0-68E30B8097E4}" dt="2020-10-19T04:43:37.210" v="9309" actId="26606"/>
          <ac:grpSpMkLst>
            <pc:docMk/>
            <pc:sldMk cId="1750114949" sldId="321"/>
            <ac:grpSpMk id="10" creationId="{3F6FA249-9C10-48B9-9F72-1F333D8A9486}"/>
          </ac:grpSpMkLst>
        </pc:grpChg>
        <pc:grpChg chg="add del">
          <ac:chgData name="Bs Nguyễn Thị Hồng Loan" userId="ef16ce03-5268-4225-a6ff-da08b5c6d527" providerId="ADAL" clId="{70EED1CF-C6AF-4289-B7A0-68E30B8097E4}" dt="2020-10-19T04:43:37.188" v="9308" actId="26606"/>
          <ac:grpSpMkLst>
            <pc:docMk/>
            <pc:sldMk cId="1750114949" sldId="321"/>
            <ac:grpSpMk id="13" creationId="{22725F33-435F-480E-996D-205671CDC409}"/>
          </ac:grpSpMkLst>
        </pc:grpChg>
        <pc:graphicFrameChg chg="add del">
          <ac:chgData name="Bs Nguyễn Thị Hồng Loan" userId="ef16ce03-5268-4225-a6ff-da08b5c6d527" providerId="ADAL" clId="{70EED1CF-C6AF-4289-B7A0-68E30B8097E4}" dt="2020-10-19T04:43:37.188" v="9308" actId="26606"/>
          <ac:graphicFrameMkLst>
            <pc:docMk/>
            <pc:sldMk cId="1750114949" sldId="321"/>
            <ac:graphicFrameMk id="5" creationId="{BF8909FE-6F98-4518-9596-E0586A92FFF7}"/>
          </ac:graphicFrameMkLst>
        </pc:graphicFrameChg>
      </pc:sldChg>
      <pc:sldChg chg="addSp delSp modSp mod setBg">
        <pc:chgData name="Bs Nguyễn Thị Hồng Loan" userId="ef16ce03-5268-4225-a6ff-da08b5c6d527" providerId="ADAL" clId="{70EED1CF-C6AF-4289-B7A0-68E30B8097E4}" dt="2020-10-19T04:50:11.289" v="9495" actId="26606"/>
        <pc:sldMkLst>
          <pc:docMk/>
          <pc:sldMk cId="4081707190" sldId="323"/>
        </pc:sldMkLst>
        <pc:spChg chg="mod">
          <ac:chgData name="Bs Nguyễn Thị Hồng Loan" userId="ef16ce03-5268-4225-a6ff-da08b5c6d527" providerId="ADAL" clId="{70EED1CF-C6AF-4289-B7A0-68E30B8097E4}" dt="2020-10-19T04:50:11.289" v="9495" actId="26606"/>
          <ac:spMkLst>
            <pc:docMk/>
            <pc:sldMk cId="4081707190" sldId="323"/>
            <ac:spMk id="2" creationId="{C16E8C28-029D-411F-8788-80C9FBCCB379}"/>
          </ac:spMkLst>
        </pc:spChg>
        <pc:spChg chg="del mod">
          <ac:chgData name="Bs Nguyễn Thị Hồng Loan" userId="ef16ce03-5268-4225-a6ff-da08b5c6d527" providerId="ADAL" clId="{70EED1CF-C6AF-4289-B7A0-68E30B8097E4}" dt="2020-10-19T04:50:11.289" v="9495" actId="26606"/>
          <ac:spMkLst>
            <pc:docMk/>
            <pc:sldMk cId="4081707190" sldId="323"/>
            <ac:spMk id="3" creationId="{2A712A04-E6B3-48D7-BB33-69B36A331D09}"/>
          </ac:spMkLst>
        </pc:spChg>
        <pc:spChg chg="add">
          <ac:chgData name="Bs Nguyễn Thị Hồng Loan" userId="ef16ce03-5268-4225-a6ff-da08b5c6d527" providerId="ADAL" clId="{70EED1CF-C6AF-4289-B7A0-68E30B8097E4}" dt="2020-10-19T04:50:11.289" v="9495" actId="26606"/>
          <ac:spMkLst>
            <pc:docMk/>
            <pc:sldMk cId="4081707190" sldId="323"/>
            <ac:spMk id="9" creationId="{2F56F8EA-3356-4455-9899-320874F6E465}"/>
          </ac:spMkLst>
        </pc:spChg>
        <pc:graphicFrameChg chg="add">
          <ac:chgData name="Bs Nguyễn Thị Hồng Loan" userId="ef16ce03-5268-4225-a6ff-da08b5c6d527" providerId="ADAL" clId="{70EED1CF-C6AF-4289-B7A0-68E30B8097E4}" dt="2020-10-19T04:50:11.289" v="9495" actId="26606"/>
          <ac:graphicFrameMkLst>
            <pc:docMk/>
            <pc:sldMk cId="4081707190" sldId="323"/>
            <ac:graphicFrameMk id="5" creationId="{2BF8940B-B30B-429B-A2E9-464870765740}"/>
          </ac:graphicFrameMkLst>
        </pc:graphicFrameChg>
      </pc:sldChg>
      <pc:sldChg chg="del">
        <pc:chgData name="Bs Nguyễn Thị Hồng Loan" userId="ef16ce03-5268-4225-a6ff-da08b5c6d527" providerId="ADAL" clId="{70EED1CF-C6AF-4289-B7A0-68E30B8097E4}" dt="2020-10-16T10:13:57.967" v="1585" actId="2696"/>
        <pc:sldMkLst>
          <pc:docMk/>
          <pc:sldMk cId="4188920070" sldId="324"/>
        </pc:sldMkLst>
      </pc:sldChg>
      <pc:sldChg chg="addSp modSp mod setBg">
        <pc:chgData name="Bs Nguyễn Thị Hồng Loan" userId="ef16ce03-5268-4225-a6ff-da08b5c6d527" providerId="ADAL" clId="{70EED1CF-C6AF-4289-B7A0-68E30B8097E4}" dt="2020-10-19T04:53:57.115" v="9515" actId="255"/>
        <pc:sldMkLst>
          <pc:docMk/>
          <pc:sldMk cId="433204705" sldId="325"/>
        </pc:sldMkLst>
        <pc:spChg chg="mod">
          <ac:chgData name="Bs Nguyễn Thị Hồng Loan" userId="ef16ce03-5268-4225-a6ff-da08b5c6d527" providerId="ADAL" clId="{70EED1CF-C6AF-4289-B7A0-68E30B8097E4}" dt="2020-10-19T04:53:53.959" v="9514" actId="26606"/>
          <ac:spMkLst>
            <pc:docMk/>
            <pc:sldMk cId="433204705" sldId="325"/>
            <ac:spMk id="2" creationId="{135B5585-1B9A-4584-BF82-928BA6CEBFA3}"/>
          </ac:spMkLst>
        </pc:spChg>
        <pc:spChg chg="mod">
          <ac:chgData name="Bs Nguyễn Thị Hồng Loan" userId="ef16ce03-5268-4225-a6ff-da08b5c6d527" providerId="ADAL" clId="{70EED1CF-C6AF-4289-B7A0-68E30B8097E4}" dt="2020-10-19T04:53:57.115" v="9515" actId="255"/>
          <ac:spMkLst>
            <pc:docMk/>
            <pc:sldMk cId="433204705" sldId="325"/>
            <ac:spMk id="3" creationId="{5C2A7003-5982-4C0D-9341-E3C80E2C3A79}"/>
          </ac:spMkLst>
        </pc:spChg>
        <pc:spChg chg="add">
          <ac:chgData name="Bs Nguyễn Thị Hồng Loan" userId="ef16ce03-5268-4225-a6ff-da08b5c6d527" providerId="ADAL" clId="{70EED1CF-C6AF-4289-B7A0-68E30B8097E4}" dt="2020-10-19T04:53:53.959" v="9514" actId="26606"/>
          <ac:spMkLst>
            <pc:docMk/>
            <pc:sldMk cId="433204705" sldId="325"/>
            <ac:spMk id="8" creationId="{081EA652-8C6A-4E69-BEB9-170809474553}"/>
          </ac:spMkLst>
        </pc:spChg>
        <pc:spChg chg="add">
          <ac:chgData name="Bs Nguyễn Thị Hồng Loan" userId="ef16ce03-5268-4225-a6ff-da08b5c6d527" providerId="ADAL" clId="{70EED1CF-C6AF-4289-B7A0-68E30B8097E4}" dt="2020-10-19T04:53:53.959" v="9514" actId="26606"/>
          <ac:spMkLst>
            <pc:docMk/>
            <pc:sldMk cId="433204705" sldId="325"/>
            <ac:spMk id="10" creationId="{5298780A-33B9-4EA2-8F67-DE68AD62841B}"/>
          </ac:spMkLst>
        </pc:spChg>
        <pc:spChg chg="add">
          <ac:chgData name="Bs Nguyễn Thị Hồng Loan" userId="ef16ce03-5268-4225-a6ff-da08b5c6d527" providerId="ADAL" clId="{70EED1CF-C6AF-4289-B7A0-68E30B8097E4}" dt="2020-10-19T04:53:53.959" v="9514" actId="26606"/>
          <ac:spMkLst>
            <pc:docMk/>
            <pc:sldMk cId="433204705" sldId="325"/>
            <ac:spMk id="12" creationId="{7F488E8B-4E1E-4402-8935-D4E6C02615C7}"/>
          </ac:spMkLst>
        </pc:spChg>
        <pc:cxnChg chg="add">
          <ac:chgData name="Bs Nguyễn Thị Hồng Loan" userId="ef16ce03-5268-4225-a6ff-da08b5c6d527" providerId="ADAL" clId="{70EED1CF-C6AF-4289-B7A0-68E30B8097E4}" dt="2020-10-19T04:53:53.959" v="9514" actId="26606"/>
          <ac:cxnSpMkLst>
            <pc:docMk/>
            <pc:sldMk cId="433204705" sldId="325"/>
            <ac:cxnSpMk id="14" creationId="{23AAC9B5-8015-485C-ACF9-A750390E9A56}"/>
          </ac:cxnSpMkLst>
        </pc:cxnChg>
      </pc:sldChg>
      <pc:sldChg chg="addSp modSp mod setBg">
        <pc:chgData name="Bs Nguyễn Thị Hồng Loan" userId="ef16ce03-5268-4225-a6ff-da08b5c6d527" providerId="ADAL" clId="{70EED1CF-C6AF-4289-B7A0-68E30B8097E4}" dt="2020-10-19T04:55:00.556" v="9532" actId="255"/>
        <pc:sldMkLst>
          <pc:docMk/>
          <pc:sldMk cId="2873859907" sldId="327"/>
        </pc:sldMkLst>
        <pc:spChg chg="mod">
          <ac:chgData name="Bs Nguyễn Thị Hồng Loan" userId="ef16ce03-5268-4225-a6ff-da08b5c6d527" providerId="ADAL" clId="{70EED1CF-C6AF-4289-B7A0-68E30B8097E4}" dt="2020-10-19T04:54:54.181" v="9530" actId="26606"/>
          <ac:spMkLst>
            <pc:docMk/>
            <pc:sldMk cId="2873859907" sldId="327"/>
            <ac:spMk id="2" creationId="{C5020E36-5421-40B0-A4F6-C08A632C59CF}"/>
          </ac:spMkLst>
        </pc:spChg>
        <pc:spChg chg="mod">
          <ac:chgData name="Bs Nguyễn Thị Hồng Loan" userId="ef16ce03-5268-4225-a6ff-da08b5c6d527" providerId="ADAL" clId="{70EED1CF-C6AF-4289-B7A0-68E30B8097E4}" dt="2020-10-19T04:55:00.556" v="9532" actId="255"/>
          <ac:spMkLst>
            <pc:docMk/>
            <pc:sldMk cId="2873859907" sldId="327"/>
            <ac:spMk id="3" creationId="{9DBE5DF1-5531-4389-B22B-ACB1B796406F}"/>
          </ac:spMkLst>
        </pc:spChg>
        <pc:spChg chg="add">
          <ac:chgData name="Bs Nguyễn Thị Hồng Loan" userId="ef16ce03-5268-4225-a6ff-da08b5c6d527" providerId="ADAL" clId="{70EED1CF-C6AF-4289-B7A0-68E30B8097E4}" dt="2020-10-19T04:54:54.181" v="9530" actId="26606"/>
          <ac:spMkLst>
            <pc:docMk/>
            <pc:sldMk cId="2873859907" sldId="327"/>
            <ac:spMk id="8" creationId="{081EA652-8C6A-4E69-BEB9-170809474553}"/>
          </ac:spMkLst>
        </pc:spChg>
        <pc:spChg chg="add">
          <ac:chgData name="Bs Nguyễn Thị Hồng Loan" userId="ef16ce03-5268-4225-a6ff-da08b5c6d527" providerId="ADAL" clId="{70EED1CF-C6AF-4289-B7A0-68E30B8097E4}" dt="2020-10-19T04:54:54.181" v="9530" actId="26606"/>
          <ac:spMkLst>
            <pc:docMk/>
            <pc:sldMk cId="2873859907" sldId="327"/>
            <ac:spMk id="10" creationId="{5298780A-33B9-4EA2-8F67-DE68AD62841B}"/>
          </ac:spMkLst>
        </pc:spChg>
        <pc:spChg chg="add">
          <ac:chgData name="Bs Nguyễn Thị Hồng Loan" userId="ef16ce03-5268-4225-a6ff-da08b5c6d527" providerId="ADAL" clId="{70EED1CF-C6AF-4289-B7A0-68E30B8097E4}" dt="2020-10-19T04:54:54.181" v="9530" actId="26606"/>
          <ac:spMkLst>
            <pc:docMk/>
            <pc:sldMk cId="2873859907" sldId="327"/>
            <ac:spMk id="12" creationId="{7F488E8B-4E1E-4402-8935-D4E6C02615C7}"/>
          </ac:spMkLst>
        </pc:spChg>
        <pc:cxnChg chg="add">
          <ac:chgData name="Bs Nguyễn Thị Hồng Loan" userId="ef16ce03-5268-4225-a6ff-da08b5c6d527" providerId="ADAL" clId="{70EED1CF-C6AF-4289-B7A0-68E30B8097E4}" dt="2020-10-19T04:54:54.181" v="9530" actId="26606"/>
          <ac:cxnSpMkLst>
            <pc:docMk/>
            <pc:sldMk cId="2873859907" sldId="327"/>
            <ac:cxnSpMk id="14" creationId="{23AAC9B5-8015-485C-ACF9-A750390E9A56}"/>
          </ac:cxnSpMkLst>
        </pc:cxnChg>
      </pc:sldChg>
      <pc:sldChg chg="addSp modSp mod setBg">
        <pc:chgData name="Bs Nguyễn Thị Hồng Loan" userId="ef16ce03-5268-4225-a6ff-da08b5c6d527" providerId="ADAL" clId="{70EED1CF-C6AF-4289-B7A0-68E30B8097E4}" dt="2020-10-19T04:36:04.483" v="9026" actId="255"/>
        <pc:sldMkLst>
          <pc:docMk/>
          <pc:sldMk cId="2581533807" sldId="328"/>
        </pc:sldMkLst>
        <pc:spChg chg="mod">
          <ac:chgData name="Bs Nguyễn Thị Hồng Loan" userId="ef16ce03-5268-4225-a6ff-da08b5c6d527" providerId="ADAL" clId="{70EED1CF-C6AF-4289-B7A0-68E30B8097E4}" dt="2020-10-19T04:35:51.332" v="9025" actId="26606"/>
          <ac:spMkLst>
            <pc:docMk/>
            <pc:sldMk cId="2581533807" sldId="328"/>
            <ac:spMk id="2" creationId="{1243435D-DB6C-4721-9D84-BE50584BD1DA}"/>
          </ac:spMkLst>
        </pc:spChg>
        <pc:spChg chg="mod">
          <ac:chgData name="Bs Nguyễn Thị Hồng Loan" userId="ef16ce03-5268-4225-a6ff-da08b5c6d527" providerId="ADAL" clId="{70EED1CF-C6AF-4289-B7A0-68E30B8097E4}" dt="2020-10-19T04:36:04.483" v="9026" actId="255"/>
          <ac:spMkLst>
            <pc:docMk/>
            <pc:sldMk cId="2581533807" sldId="328"/>
            <ac:spMk id="3" creationId="{07DF567D-6C7E-4109-82D2-0EEA3513833C}"/>
          </ac:spMkLst>
        </pc:spChg>
        <pc:spChg chg="mod">
          <ac:chgData name="Bs Nguyễn Thị Hồng Loan" userId="ef16ce03-5268-4225-a6ff-da08b5c6d527" providerId="ADAL" clId="{70EED1CF-C6AF-4289-B7A0-68E30B8097E4}" dt="2020-10-19T04:35:51.332" v="9025" actId="26606"/>
          <ac:spMkLst>
            <pc:docMk/>
            <pc:sldMk cId="2581533807" sldId="328"/>
            <ac:spMk id="5" creationId="{EDFAFD60-F1DF-4F8D-ABAD-D416EB7DAAFB}"/>
          </ac:spMkLst>
        </pc:spChg>
        <pc:spChg chg="add">
          <ac:chgData name="Bs Nguyễn Thị Hồng Loan" userId="ef16ce03-5268-4225-a6ff-da08b5c6d527" providerId="ADAL" clId="{70EED1CF-C6AF-4289-B7A0-68E30B8097E4}" dt="2020-10-19T04:35:51.332" v="9025" actId="26606"/>
          <ac:spMkLst>
            <pc:docMk/>
            <pc:sldMk cId="2581533807" sldId="328"/>
            <ac:spMk id="10" creationId="{2B566528-1B12-4246-9431-5C2D7D081168}"/>
          </ac:spMkLst>
        </pc:spChg>
        <pc:spChg chg="add">
          <ac:chgData name="Bs Nguyễn Thị Hồng Loan" userId="ef16ce03-5268-4225-a6ff-da08b5c6d527" providerId="ADAL" clId="{70EED1CF-C6AF-4289-B7A0-68E30B8097E4}" dt="2020-10-19T04:35:51.332" v="9025" actId="26606"/>
          <ac:spMkLst>
            <pc:docMk/>
            <pc:sldMk cId="2581533807" sldId="328"/>
            <ac:spMk id="12" creationId="{2E80C965-DB6D-4F81-9E9E-B027384D0BD6}"/>
          </ac:spMkLst>
        </pc:spChg>
        <pc:spChg chg="add">
          <ac:chgData name="Bs Nguyễn Thị Hồng Loan" userId="ef16ce03-5268-4225-a6ff-da08b5c6d527" providerId="ADAL" clId="{70EED1CF-C6AF-4289-B7A0-68E30B8097E4}" dt="2020-10-19T04:35:51.332" v="9025" actId="26606"/>
          <ac:spMkLst>
            <pc:docMk/>
            <pc:sldMk cId="2581533807" sldId="328"/>
            <ac:spMk id="14" creationId="{A580F890-B085-4E95-96AA-55AEBEC5CE6E}"/>
          </ac:spMkLst>
        </pc:spChg>
        <pc:spChg chg="add">
          <ac:chgData name="Bs Nguyễn Thị Hồng Loan" userId="ef16ce03-5268-4225-a6ff-da08b5c6d527" providerId="ADAL" clId="{70EED1CF-C6AF-4289-B7A0-68E30B8097E4}" dt="2020-10-19T04:35:51.332" v="9025" actId="26606"/>
          <ac:spMkLst>
            <pc:docMk/>
            <pc:sldMk cId="2581533807" sldId="328"/>
            <ac:spMk id="16" creationId="{D3F51FEB-38FB-4F6C-9F7B-2F2AFAB65463}"/>
          </ac:spMkLst>
        </pc:spChg>
        <pc:spChg chg="add">
          <ac:chgData name="Bs Nguyễn Thị Hồng Loan" userId="ef16ce03-5268-4225-a6ff-da08b5c6d527" providerId="ADAL" clId="{70EED1CF-C6AF-4289-B7A0-68E30B8097E4}" dt="2020-10-19T04:35:51.332" v="9025" actId="26606"/>
          <ac:spMkLst>
            <pc:docMk/>
            <pc:sldMk cId="2581533807" sldId="328"/>
            <ac:spMk id="18" creationId="{1E547BA6-BAE0-43BB-A7CA-60F69CE252F0}"/>
          </ac:spMkLst>
        </pc:spChg>
      </pc:sldChg>
      <pc:sldChg chg="modSp del mod">
        <pc:chgData name="Bs Nguyễn Thị Hồng Loan" userId="ef16ce03-5268-4225-a6ff-da08b5c6d527" providerId="ADAL" clId="{70EED1CF-C6AF-4289-B7A0-68E30B8097E4}" dt="2020-10-16T09:50:01.818" v="339" actId="47"/>
        <pc:sldMkLst>
          <pc:docMk/>
          <pc:sldMk cId="384957578" sldId="329"/>
        </pc:sldMkLst>
        <pc:spChg chg="mod">
          <ac:chgData name="Bs Nguyễn Thị Hồng Loan" userId="ef16ce03-5268-4225-a6ff-da08b5c6d527" providerId="ADAL" clId="{70EED1CF-C6AF-4289-B7A0-68E30B8097E4}" dt="2020-10-16T09:48:56.617" v="285" actId="20577"/>
          <ac:spMkLst>
            <pc:docMk/>
            <pc:sldMk cId="384957578" sldId="329"/>
            <ac:spMk id="2" creationId="{37A0E929-3175-45F0-978C-7B8AEA6D00BF}"/>
          </ac:spMkLst>
        </pc:spChg>
        <pc:spChg chg="mod">
          <ac:chgData name="Bs Nguyễn Thị Hồng Loan" userId="ef16ce03-5268-4225-a6ff-da08b5c6d527" providerId="ADAL" clId="{70EED1CF-C6AF-4289-B7A0-68E30B8097E4}" dt="2020-10-16T09:49:37.628" v="336" actId="20577"/>
          <ac:spMkLst>
            <pc:docMk/>
            <pc:sldMk cId="384957578" sldId="329"/>
            <ac:spMk id="3" creationId="{65AB3719-AE71-48A1-AA80-876AB3435877}"/>
          </ac:spMkLst>
        </pc:spChg>
      </pc:sldChg>
      <pc:sldChg chg="addSp modSp mod setBg">
        <pc:chgData name="Bs Nguyễn Thị Hồng Loan" userId="ef16ce03-5268-4225-a6ff-da08b5c6d527" providerId="ADAL" clId="{70EED1CF-C6AF-4289-B7A0-68E30B8097E4}" dt="2020-10-19T04:38:41.344" v="9201" actId="1076"/>
        <pc:sldMkLst>
          <pc:docMk/>
          <pc:sldMk cId="2978380391" sldId="330"/>
        </pc:sldMkLst>
        <pc:spChg chg="mod">
          <ac:chgData name="Bs Nguyễn Thị Hồng Loan" userId="ef16ce03-5268-4225-a6ff-da08b5c6d527" providerId="ADAL" clId="{70EED1CF-C6AF-4289-B7A0-68E30B8097E4}" dt="2020-10-19T04:38:32.599" v="9199" actId="26606"/>
          <ac:spMkLst>
            <pc:docMk/>
            <pc:sldMk cId="2978380391" sldId="330"/>
            <ac:spMk id="2" creationId="{A30E981E-B2DA-4A4F-ACBC-C6838EAF59D5}"/>
          </ac:spMkLst>
        </pc:spChg>
        <pc:spChg chg="mod">
          <ac:chgData name="Bs Nguyễn Thị Hồng Loan" userId="ef16ce03-5268-4225-a6ff-da08b5c6d527" providerId="ADAL" clId="{70EED1CF-C6AF-4289-B7A0-68E30B8097E4}" dt="2020-10-19T04:38:41.344" v="9201" actId="1076"/>
          <ac:spMkLst>
            <pc:docMk/>
            <pc:sldMk cId="2978380391" sldId="330"/>
            <ac:spMk id="3" creationId="{106F1D5F-D9A5-435C-8D53-BEDC1C8C56AA}"/>
          </ac:spMkLst>
        </pc:spChg>
        <pc:spChg chg="add">
          <ac:chgData name="Bs Nguyễn Thị Hồng Loan" userId="ef16ce03-5268-4225-a6ff-da08b5c6d527" providerId="ADAL" clId="{70EED1CF-C6AF-4289-B7A0-68E30B8097E4}" dt="2020-10-19T04:38:32.599" v="9199" actId="26606"/>
          <ac:spMkLst>
            <pc:docMk/>
            <pc:sldMk cId="2978380391" sldId="330"/>
            <ac:spMk id="9" creationId="{2B566528-1B12-4246-9431-5C2D7D081168}"/>
          </ac:spMkLst>
        </pc:spChg>
        <pc:spChg chg="add">
          <ac:chgData name="Bs Nguyễn Thị Hồng Loan" userId="ef16ce03-5268-4225-a6ff-da08b5c6d527" providerId="ADAL" clId="{70EED1CF-C6AF-4289-B7A0-68E30B8097E4}" dt="2020-10-19T04:38:32.599" v="9199" actId="26606"/>
          <ac:spMkLst>
            <pc:docMk/>
            <pc:sldMk cId="2978380391" sldId="330"/>
            <ac:spMk id="11" creationId="{D3F51FEB-38FB-4F6C-9F7B-2F2AFAB65463}"/>
          </ac:spMkLst>
        </pc:spChg>
        <pc:spChg chg="add">
          <ac:chgData name="Bs Nguyễn Thị Hồng Loan" userId="ef16ce03-5268-4225-a6ff-da08b5c6d527" providerId="ADAL" clId="{70EED1CF-C6AF-4289-B7A0-68E30B8097E4}" dt="2020-10-19T04:38:32.599" v="9199" actId="26606"/>
          <ac:spMkLst>
            <pc:docMk/>
            <pc:sldMk cId="2978380391" sldId="330"/>
            <ac:spMk id="13" creationId="{1E547BA6-BAE0-43BB-A7CA-60F69CE252F0}"/>
          </ac:spMkLst>
        </pc:spChg>
        <pc:grpChg chg="add">
          <ac:chgData name="Bs Nguyễn Thị Hồng Loan" userId="ef16ce03-5268-4225-a6ff-da08b5c6d527" providerId="ADAL" clId="{70EED1CF-C6AF-4289-B7A0-68E30B8097E4}" dt="2020-10-19T04:38:32.599" v="9199" actId="26606"/>
          <ac:grpSpMkLst>
            <pc:docMk/>
            <pc:sldMk cId="2978380391" sldId="330"/>
            <ac:grpSpMk id="15" creationId="{07EAA094-9CF6-4695-958A-33D9BCAA9474}"/>
          </ac:grpSpMkLst>
        </pc:grpChg>
        <pc:picChg chg="add">
          <ac:chgData name="Bs Nguyễn Thị Hồng Loan" userId="ef16ce03-5268-4225-a6ff-da08b5c6d527" providerId="ADAL" clId="{70EED1CF-C6AF-4289-B7A0-68E30B8097E4}" dt="2020-10-19T04:38:32.599" v="9199" actId="26606"/>
          <ac:picMkLst>
            <pc:docMk/>
            <pc:sldMk cId="2978380391" sldId="330"/>
            <ac:picMk id="5" creationId="{D3A82F7D-D743-4A64-A7F0-AE3605E23E36}"/>
          </ac:picMkLst>
        </pc:picChg>
      </pc:sldChg>
      <pc:sldChg chg="addSp modSp mod setBg">
        <pc:chgData name="Bs Nguyễn Thị Hồng Loan" userId="ef16ce03-5268-4225-a6ff-da08b5c6d527" providerId="ADAL" clId="{70EED1CF-C6AF-4289-B7A0-68E30B8097E4}" dt="2020-10-19T04:40:33.808" v="9274" actId="26606"/>
        <pc:sldMkLst>
          <pc:docMk/>
          <pc:sldMk cId="2817495210" sldId="331"/>
        </pc:sldMkLst>
        <pc:spChg chg="mod">
          <ac:chgData name="Bs Nguyễn Thị Hồng Loan" userId="ef16ce03-5268-4225-a6ff-da08b5c6d527" providerId="ADAL" clId="{70EED1CF-C6AF-4289-B7A0-68E30B8097E4}" dt="2020-10-19T04:40:33.808" v="9274" actId="26606"/>
          <ac:spMkLst>
            <pc:docMk/>
            <pc:sldMk cId="2817495210" sldId="331"/>
            <ac:spMk id="2" creationId="{7268F4A5-C2A1-4B74-871E-1731815AF070}"/>
          </ac:spMkLst>
        </pc:spChg>
        <pc:spChg chg="mod">
          <ac:chgData name="Bs Nguyễn Thị Hồng Loan" userId="ef16ce03-5268-4225-a6ff-da08b5c6d527" providerId="ADAL" clId="{70EED1CF-C6AF-4289-B7A0-68E30B8097E4}" dt="2020-10-19T04:40:33.808" v="9274" actId="26606"/>
          <ac:spMkLst>
            <pc:docMk/>
            <pc:sldMk cId="2817495210" sldId="331"/>
            <ac:spMk id="3" creationId="{1388C5AA-94C0-492D-A45B-044B92D977E0}"/>
          </ac:spMkLst>
        </pc:spChg>
        <pc:spChg chg="mod">
          <ac:chgData name="Bs Nguyễn Thị Hồng Loan" userId="ef16ce03-5268-4225-a6ff-da08b5c6d527" providerId="ADAL" clId="{70EED1CF-C6AF-4289-B7A0-68E30B8097E4}" dt="2020-10-19T04:40:33.808" v="9274" actId="26606"/>
          <ac:spMkLst>
            <pc:docMk/>
            <pc:sldMk cId="2817495210" sldId="331"/>
            <ac:spMk id="6" creationId="{DD48E68B-CFB3-42C8-9DAA-2B9F0A537369}"/>
          </ac:spMkLst>
        </pc:spChg>
        <pc:spChg chg="mod">
          <ac:chgData name="Bs Nguyễn Thị Hồng Loan" userId="ef16ce03-5268-4225-a6ff-da08b5c6d527" providerId="ADAL" clId="{70EED1CF-C6AF-4289-B7A0-68E30B8097E4}" dt="2020-10-19T04:40:33.808" v="9274" actId="26606"/>
          <ac:spMkLst>
            <pc:docMk/>
            <pc:sldMk cId="2817495210" sldId="331"/>
            <ac:spMk id="7" creationId="{CDC95895-F36C-4949-8F12-73FACD591850}"/>
          </ac:spMkLst>
        </pc:spChg>
        <pc:spChg chg="add">
          <ac:chgData name="Bs Nguyễn Thị Hồng Loan" userId="ef16ce03-5268-4225-a6ff-da08b5c6d527" providerId="ADAL" clId="{70EED1CF-C6AF-4289-B7A0-68E30B8097E4}" dt="2020-10-19T04:40:33.808" v="9274" actId="26606"/>
          <ac:spMkLst>
            <pc:docMk/>
            <pc:sldMk cId="2817495210" sldId="331"/>
            <ac:spMk id="14" creationId="{FF0330B1-AAAC-427D-8A95-40380162BC65}"/>
          </ac:spMkLst>
        </pc:spChg>
        <pc:picChg chg="add">
          <ac:chgData name="Bs Nguyễn Thị Hồng Loan" userId="ef16ce03-5268-4225-a6ff-da08b5c6d527" providerId="ADAL" clId="{70EED1CF-C6AF-4289-B7A0-68E30B8097E4}" dt="2020-10-19T04:40:33.808" v="9274" actId="26606"/>
          <ac:picMkLst>
            <pc:docMk/>
            <pc:sldMk cId="2817495210" sldId="331"/>
            <ac:picMk id="11" creationId="{F996EE76-DFCE-4111-B6CA-A145355B69D5}"/>
          </ac:picMkLst>
        </pc:picChg>
      </pc:sldChg>
      <pc:sldChg chg="addSp modSp mod setBg">
        <pc:chgData name="Bs Nguyễn Thị Hồng Loan" userId="ef16ce03-5268-4225-a6ff-da08b5c6d527" providerId="ADAL" clId="{70EED1CF-C6AF-4289-B7A0-68E30B8097E4}" dt="2020-10-19T04:43:08.776" v="9306" actId="27636"/>
        <pc:sldMkLst>
          <pc:docMk/>
          <pc:sldMk cId="663443595" sldId="332"/>
        </pc:sldMkLst>
        <pc:spChg chg="mod">
          <ac:chgData name="Bs Nguyễn Thị Hồng Loan" userId="ef16ce03-5268-4225-a6ff-da08b5c6d527" providerId="ADAL" clId="{70EED1CF-C6AF-4289-B7A0-68E30B8097E4}" dt="2020-10-19T04:42:53.716" v="9300" actId="26606"/>
          <ac:spMkLst>
            <pc:docMk/>
            <pc:sldMk cId="663443595" sldId="332"/>
            <ac:spMk id="2" creationId="{9AA1943A-8D21-4C5B-AAC7-25A1AE61F339}"/>
          </ac:spMkLst>
        </pc:spChg>
        <pc:spChg chg="mod">
          <ac:chgData name="Bs Nguyễn Thị Hồng Loan" userId="ef16ce03-5268-4225-a6ff-da08b5c6d527" providerId="ADAL" clId="{70EED1CF-C6AF-4289-B7A0-68E30B8097E4}" dt="2020-10-19T04:43:08.776" v="9306" actId="27636"/>
          <ac:spMkLst>
            <pc:docMk/>
            <pc:sldMk cId="663443595" sldId="332"/>
            <ac:spMk id="3" creationId="{68BED042-1114-45F2-AA17-790D1B8C0DA4}"/>
          </ac:spMkLst>
        </pc:spChg>
        <pc:spChg chg="add">
          <ac:chgData name="Bs Nguyễn Thị Hồng Loan" userId="ef16ce03-5268-4225-a6ff-da08b5c6d527" providerId="ADAL" clId="{70EED1CF-C6AF-4289-B7A0-68E30B8097E4}" dt="2020-10-19T04:42:53.716" v="9300" actId="26606"/>
          <ac:spMkLst>
            <pc:docMk/>
            <pc:sldMk cId="663443595" sldId="332"/>
            <ac:spMk id="8" creationId="{6BEF4656-0683-4420-BED2-A1C88CED7D80}"/>
          </ac:spMkLst>
        </pc:spChg>
        <pc:spChg chg="add">
          <ac:chgData name="Bs Nguyễn Thị Hồng Loan" userId="ef16ce03-5268-4225-a6ff-da08b5c6d527" providerId="ADAL" clId="{70EED1CF-C6AF-4289-B7A0-68E30B8097E4}" dt="2020-10-19T04:42:53.716" v="9300" actId="26606"/>
          <ac:spMkLst>
            <pc:docMk/>
            <pc:sldMk cId="663443595" sldId="332"/>
            <ac:spMk id="33" creationId="{C4CCB850-8E75-43A0-AE24-BEE25764B197}"/>
          </ac:spMkLst>
        </pc:spChg>
        <pc:grpChg chg="add">
          <ac:chgData name="Bs Nguyễn Thị Hồng Loan" userId="ef16ce03-5268-4225-a6ff-da08b5c6d527" providerId="ADAL" clId="{70EED1CF-C6AF-4289-B7A0-68E30B8097E4}" dt="2020-10-19T04:42:53.716" v="9300" actId="26606"/>
          <ac:grpSpMkLst>
            <pc:docMk/>
            <pc:sldMk cId="663443595" sldId="332"/>
            <ac:grpSpMk id="10" creationId="{C40C6DFE-A65D-4403-B6BC-B3955D185AF4}"/>
          </ac:grpSpMkLst>
        </pc:grpChg>
        <pc:cxnChg chg="add">
          <ac:chgData name="Bs Nguyễn Thị Hồng Loan" userId="ef16ce03-5268-4225-a6ff-da08b5c6d527" providerId="ADAL" clId="{70EED1CF-C6AF-4289-B7A0-68E30B8097E4}" dt="2020-10-19T04:42:53.716" v="9300" actId="26606"/>
          <ac:cxnSpMkLst>
            <pc:docMk/>
            <pc:sldMk cId="663443595" sldId="332"/>
            <ac:cxnSpMk id="35" creationId="{3E2D009B-70F6-4703-A06F-6829E40A1156}"/>
          </ac:cxnSpMkLst>
        </pc:cxnChg>
      </pc:sldChg>
      <pc:sldChg chg="addSp delSp modSp mod setBg">
        <pc:chgData name="Bs Nguyễn Thị Hồng Loan" userId="ef16ce03-5268-4225-a6ff-da08b5c6d527" providerId="ADAL" clId="{70EED1CF-C6AF-4289-B7A0-68E30B8097E4}" dt="2020-10-19T04:48:15.050" v="9419" actId="14100"/>
        <pc:sldMkLst>
          <pc:docMk/>
          <pc:sldMk cId="211792661" sldId="333"/>
        </pc:sldMkLst>
        <pc:spChg chg="mod">
          <ac:chgData name="Bs Nguyễn Thị Hồng Loan" userId="ef16ce03-5268-4225-a6ff-da08b5c6d527" providerId="ADAL" clId="{70EED1CF-C6AF-4289-B7A0-68E30B8097E4}" dt="2020-10-19T04:47:46.799" v="9410" actId="1076"/>
          <ac:spMkLst>
            <pc:docMk/>
            <pc:sldMk cId="211792661" sldId="333"/>
            <ac:spMk id="2" creationId="{0DF8873A-5148-43B5-8E1A-7DA81BD0F30A}"/>
          </ac:spMkLst>
        </pc:spChg>
        <pc:spChg chg="del mod">
          <ac:chgData name="Bs Nguyễn Thị Hồng Loan" userId="ef16ce03-5268-4225-a6ff-da08b5c6d527" providerId="ADAL" clId="{70EED1CF-C6AF-4289-B7A0-68E30B8097E4}" dt="2020-10-19T04:47:26.107" v="9406" actId="26606"/>
          <ac:spMkLst>
            <pc:docMk/>
            <pc:sldMk cId="211792661" sldId="333"/>
            <ac:spMk id="3" creationId="{C21E84D6-9D7F-4524-AEBF-B62DCB94D036}"/>
          </ac:spMkLst>
        </pc:spChg>
        <pc:spChg chg="add del">
          <ac:chgData name="Bs Nguyễn Thị Hồng Loan" userId="ef16ce03-5268-4225-a6ff-da08b5c6d527" providerId="ADAL" clId="{70EED1CF-C6AF-4289-B7A0-68E30B8097E4}" dt="2020-10-19T04:47:36.164" v="9408" actId="26606"/>
          <ac:spMkLst>
            <pc:docMk/>
            <pc:sldMk cId="211792661" sldId="333"/>
            <ac:spMk id="10" creationId="{460B0EFB-53ED-4F35-B05D-F658EA021C65}"/>
          </ac:spMkLst>
        </pc:spChg>
        <pc:spChg chg="add del">
          <ac:chgData name="Bs Nguyễn Thị Hồng Loan" userId="ef16ce03-5268-4225-a6ff-da08b5c6d527" providerId="ADAL" clId="{70EED1CF-C6AF-4289-B7A0-68E30B8097E4}" dt="2020-10-19T04:47:36.164" v="9408" actId="26606"/>
          <ac:spMkLst>
            <pc:docMk/>
            <pc:sldMk cId="211792661" sldId="333"/>
            <ac:spMk id="12" creationId="{835EF3DD-7D43-4A27-8967-A92FD8CC9365}"/>
          </ac:spMkLst>
        </pc:spChg>
        <pc:spChg chg="add">
          <ac:chgData name="Bs Nguyễn Thị Hồng Loan" userId="ef16ce03-5268-4225-a6ff-da08b5c6d527" providerId="ADAL" clId="{70EED1CF-C6AF-4289-B7A0-68E30B8097E4}" dt="2020-10-19T04:47:36.164" v="9408" actId="26606"/>
          <ac:spMkLst>
            <pc:docMk/>
            <pc:sldMk cId="211792661" sldId="333"/>
            <ac:spMk id="17" creationId="{4F7EBAE4-9945-4473-9E34-B2C66EA0F03D}"/>
          </ac:spMkLst>
        </pc:spChg>
        <pc:spChg chg="add">
          <ac:chgData name="Bs Nguyễn Thị Hồng Loan" userId="ef16ce03-5268-4225-a6ff-da08b5c6d527" providerId="ADAL" clId="{70EED1CF-C6AF-4289-B7A0-68E30B8097E4}" dt="2020-10-19T04:47:36.164" v="9408" actId="26606"/>
          <ac:spMkLst>
            <pc:docMk/>
            <pc:sldMk cId="211792661" sldId="333"/>
            <ac:spMk id="19" creationId="{70BEB1E7-2F88-40BC-B73D-42E5B6F80BFC}"/>
          </ac:spMkLst>
        </pc:spChg>
        <pc:spChg chg="add">
          <ac:chgData name="Bs Nguyễn Thị Hồng Loan" userId="ef16ce03-5268-4225-a6ff-da08b5c6d527" providerId="ADAL" clId="{70EED1CF-C6AF-4289-B7A0-68E30B8097E4}" dt="2020-10-19T04:47:36.164" v="9408" actId="26606"/>
          <ac:spMkLst>
            <pc:docMk/>
            <pc:sldMk cId="211792661" sldId="333"/>
            <ac:spMk id="21" creationId="{A7B99495-F43F-4D80-A44F-2CB4764EB90B}"/>
          </ac:spMkLst>
        </pc:spChg>
        <pc:graphicFrameChg chg="add mod modGraphic">
          <ac:chgData name="Bs Nguyễn Thị Hồng Loan" userId="ef16ce03-5268-4225-a6ff-da08b5c6d527" providerId="ADAL" clId="{70EED1CF-C6AF-4289-B7A0-68E30B8097E4}" dt="2020-10-19T04:48:15.050" v="9419" actId="14100"/>
          <ac:graphicFrameMkLst>
            <pc:docMk/>
            <pc:sldMk cId="211792661" sldId="333"/>
            <ac:graphicFrameMk id="5" creationId="{502250B0-27A3-425C-B685-8F912F54621A}"/>
          </ac:graphicFrameMkLst>
        </pc:graphicFrameChg>
        <pc:picChg chg="add mod ord">
          <ac:chgData name="Bs Nguyễn Thị Hồng Loan" userId="ef16ce03-5268-4225-a6ff-da08b5c6d527" providerId="ADAL" clId="{70EED1CF-C6AF-4289-B7A0-68E30B8097E4}" dt="2020-10-19T04:48:01.974" v="9415" actId="1076"/>
          <ac:picMkLst>
            <pc:docMk/>
            <pc:sldMk cId="211792661" sldId="333"/>
            <ac:picMk id="6" creationId="{CBDDABB5-F5E8-40BC-9C51-972FACE0646A}"/>
          </ac:picMkLst>
        </pc:picChg>
      </pc:sldChg>
      <pc:sldChg chg="addSp modSp mod setBg">
        <pc:chgData name="Bs Nguyễn Thị Hồng Loan" userId="ef16ce03-5268-4225-a6ff-da08b5c6d527" providerId="ADAL" clId="{70EED1CF-C6AF-4289-B7A0-68E30B8097E4}" dt="2020-10-19T04:45:58.295" v="9328" actId="1076"/>
        <pc:sldMkLst>
          <pc:docMk/>
          <pc:sldMk cId="4036186016" sldId="334"/>
        </pc:sldMkLst>
        <pc:spChg chg="mod">
          <ac:chgData name="Bs Nguyễn Thị Hồng Loan" userId="ef16ce03-5268-4225-a6ff-da08b5c6d527" providerId="ADAL" clId="{70EED1CF-C6AF-4289-B7A0-68E30B8097E4}" dt="2020-10-19T04:45:40.491" v="9324" actId="26606"/>
          <ac:spMkLst>
            <pc:docMk/>
            <pc:sldMk cId="4036186016" sldId="334"/>
            <ac:spMk id="2" creationId="{FC28742A-F3B1-46DB-B7BA-76CF2724C357}"/>
          </ac:spMkLst>
        </pc:spChg>
        <pc:spChg chg="mod">
          <ac:chgData name="Bs Nguyễn Thị Hồng Loan" userId="ef16ce03-5268-4225-a6ff-da08b5c6d527" providerId="ADAL" clId="{70EED1CF-C6AF-4289-B7A0-68E30B8097E4}" dt="2020-10-19T04:45:58.295" v="9328" actId="1076"/>
          <ac:spMkLst>
            <pc:docMk/>
            <pc:sldMk cId="4036186016" sldId="334"/>
            <ac:spMk id="3" creationId="{79B6A495-5BCD-4195-A034-831A5D7682D1}"/>
          </ac:spMkLst>
        </pc:spChg>
        <pc:spChg chg="add">
          <ac:chgData name="Bs Nguyễn Thị Hồng Loan" userId="ef16ce03-5268-4225-a6ff-da08b5c6d527" providerId="ADAL" clId="{70EED1CF-C6AF-4289-B7A0-68E30B8097E4}" dt="2020-10-19T04:45:40.491" v="9324" actId="26606"/>
          <ac:spMkLst>
            <pc:docMk/>
            <pc:sldMk cId="4036186016" sldId="334"/>
            <ac:spMk id="9" creationId="{2B566528-1B12-4246-9431-5C2D7D081168}"/>
          </ac:spMkLst>
        </pc:spChg>
        <pc:spChg chg="add">
          <ac:chgData name="Bs Nguyễn Thị Hồng Loan" userId="ef16ce03-5268-4225-a6ff-da08b5c6d527" providerId="ADAL" clId="{70EED1CF-C6AF-4289-B7A0-68E30B8097E4}" dt="2020-10-19T04:45:40.491" v="9324" actId="26606"/>
          <ac:spMkLst>
            <pc:docMk/>
            <pc:sldMk cId="4036186016" sldId="334"/>
            <ac:spMk id="15" creationId="{D3F51FEB-38FB-4F6C-9F7B-2F2AFAB65463}"/>
          </ac:spMkLst>
        </pc:spChg>
        <pc:spChg chg="add">
          <ac:chgData name="Bs Nguyễn Thị Hồng Loan" userId="ef16ce03-5268-4225-a6ff-da08b5c6d527" providerId="ADAL" clId="{70EED1CF-C6AF-4289-B7A0-68E30B8097E4}" dt="2020-10-19T04:45:40.491" v="9324" actId="26606"/>
          <ac:spMkLst>
            <pc:docMk/>
            <pc:sldMk cId="4036186016" sldId="334"/>
            <ac:spMk id="17" creationId="{1E547BA6-BAE0-43BB-A7CA-60F69CE252F0}"/>
          </ac:spMkLst>
        </pc:spChg>
        <pc:grpChg chg="add">
          <ac:chgData name="Bs Nguyễn Thị Hồng Loan" userId="ef16ce03-5268-4225-a6ff-da08b5c6d527" providerId="ADAL" clId="{70EED1CF-C6AF-4289-B7A0-68E30B8097E4}" dt="2020-10-19T04:45:40.491" v="9324" actId="26606"/>
          <ac:grpSpMkLst>
            <pc:docMk/>
            <pc:sldMk cId="4036186016" sldId="334"/>
            <ac:grpSpMk id="11" creationId="{07EAA094-9CF6-4695-958A-33D9BCAA9474}"/>
          </ac:grpSpMkLst>
        </pc:grpChg>
        <pc:picChg chg="add">
          <ac:chgData name="Bs Nguyễn Thị Hồng Loan" userId="ef16ce03-5268-4225-a6ff-da08b5c6d527" providerId="ADAL" clId="{70EED1CF-C6AF-4289-B7A0-68E30B8097E4}" dt="2020-10-19T04:45:40.491" v="9324" actId="26606"/>
          <ac:picMkLst>
            <pc:docMk/>
            <pc:sldMk cId="4036186016" sldId="334"/>
            <ac:picMk id="5" creationId="{15331CA8-E9B9-484D-BFA6-2EB397D43D1B}"/>
          </ac:picMkLst>
        </pc:picChg>
      </pc:sldChg>
      <pc:sldChg chg="addSp delSp modSp mod setBg">
        <pc:chgData name="Bs Nguyễn Thị Hồng Loan" userId="ef16ce03-5268-4225-a6ff-da08b5c6d527" providerId="ADAL" clId="{70EED1CF-C6AF-4289-B7A0-68E30B8097E4}" dt="2020-10-19T04:49:09.637" v="9428" actId="26606"/>
        <pc:sldMkLst>
          <pc:docMk/>
          <pc:sldMk cId="1604884594" sldId="335"/>
        </pc:sldMkLst>
        <pc:spChg chg="mod">
          <ac:chgData name="Bs Nguyễn Thị Hồng Loan" userId="ef16ce03-5268-4225-a6ff-da08b5c6d527" providerId="ADAL" clId="{70EED1CF-C6AF-4289-B7A0-68E30B8097E4}" dt="2020-10-19T04:49:09.637" v="9428" actId="26606"/>
          <ac:spMkLst>
            <pc:docMk/>
            <pc:sldMk cId="1604884594" sldId="335"/>
            <ac:spMk id="2" creationId="{F6628D60-8F73-49F2-8E86-CFEC9B8E79FD}"/>
          </ac:spMkLst>
        </pc:spChg>
        <pc:spChg chg="del mod">
          <ac:chgData name="Bs Nguyễn Thị Hồng Loan" userId="ef16ce03-5268-4225-a6ff-da08b5c6d527" providerId="ADAL" clId="{70EED1CF-C6AF-4289-B7A0-68E30B8097E4}" dt="2020-10-19T04:46:40.219" v="9331" actId="26606"/>
          <ac:spMkLst>
            <pc:docMk/>
            <pc:sldMk cId="1604884594" sldId="335"/>
            <ac:spMk id="3" creationId="{943336E9-1BF4-4579-AC9F-30431D5164AE}"/>
          </ac:spMkLst>
        </pc:spChg>
        <pc:spChg chg="add del">
          <ac:chgData name="Bs Nguyễn Thị Hồng Loan" userId="ef16ce03-5268-4225-a6ff-da08b5c6d527" providerId="ADAL" clId="{70EED1CF-C6AF-4289-B7A0-68E30B8097E4}" dt="2020-10-19T04:49:09.637" v="9428" actId="26606"/>
          <ac:spMkLst>
            <pc:docMk/>
            <pc:sldMk cId="1604884594" sldId="335"/>
            <ac:spMk id="9" creationId="{545D489D-16E1-484D-867B-144368D74B83}"/>
          </ac:spMkLst>
        </pc:spChg>
        <pc:spChg chg="add del">
          <ac:chgData name="Bs Nguyễn Thị Hồng Loan" userId="ef16ce03-5268-4225-a6ff-da08b5c6d527" providerId="ADAL" clId="{70EED1CF-C6AF-4289-B7A0-68E30B8097E4}" dt="2020-10-19T04:49:09.637" v="9428" actId="26606"/>
          <ac:spMkLst>
            <pc:docMk/>
            <pc:sldMk cId="1604884594" sldId="335"/>
            <ac:spMk id="11" creationId="{49A496F5-B01E-4BF8-9D1E-C4E53B6F9652}"/>
          </ac:spMkLst>
        </pc:spChg>
        <pc:spChg chg="add del">
          <ac:chgData name="Bs Nguyễn Thị Hồng Loan" userId="ef16ce03-5268-4225-a6ff-da08b5c6d527" providerId="ADAL" clId="{70EED1CF-C6AF-4289-B7A0-68E30B8097E4}" dt="2020-10-19T04:49:09.637" v="9428" actId="26606"/>
          <ac:spMkLst>
            <pc:docMk/>
            <pc:sldMk cId="1604884594" sldId="335"/>
            <ac:spMk id="13" creationId="{6E895C8D-1379-40B8-8B1B-B6F5AEAF0A6C}"/>
          </ac:spMkLst>
        </pc:spChg>
        <pc:spChg chg="add del">
          <ac:chgData name="Bs Nguyễn Thị Hồng Loan" userId="ef16ce03-5268-4225-a6ff-da08b5c6d527" providerId="ADAL" clId="{70EED1CF-C6AF-4289-B7A0-68E30B8097E4}" dt="2020-10-19T04:49:09.603" v="9427" actId="26606"/>
          <ac:spMkLst>
            <pc:docMk/>
            <pc:sldMk cId="1604884594" sldId="335"/>
            <ac:spMk id="18" creationId="{DCC231C8-C761-4B31-9B1C-C6D19248C6B3}"/>
          </ac:spMkLst>
        </pc:spChg>
        <pc:spChg chg="add del">
          <ac:chgData name="Bs Nguyễn Thị Hồng Loan" userId="ef16ce03-5268-4225-a6ff-da08b5c6d527" providerId="ADAL" clId="{70EED1CF-C6AF-4289-B7A0-68E30B8097E4}" dt="2020-10-19T04:48:57.553" v="9423" actId="26606"/>
          <ac:spMkLst>
            <pc:docMk/>
            <pc:sldMk cId="1604884594" sldId="335"/>
            <ac:spMk id="19" creationId="{4F7EBAE4-9945-4473-9E34-B2C66EA0F03D}"/>
          </ac:spMkLst>
        </pc:spChg>
        <pc:spChg chg="add">
          <ac:chgData name="Bs Nguyễn Thị Hồng Loan" userId="ef16ce03-5268-4225-a6ff-da08b5c6d527" providerId="ADAL" clId="{70EED1CF-C6AF-4289-B7A0-68E30B8097E4}" dt="2020-10-19T04:49:09.637" v="9428" actId="26606"/>
          <ac:spMkLst>
            <pc:docMk/>
            <pc:sldMk cId="1604884594" sldId="335"/>
            <ac:spMk id="20" creationId="{6C4028FD-8BAA-4A19-BFDE-594D991B7552}"/>
          </ac:spMkLst>
        </pc:spChg>
        <pc:spChg chg="add del">
          <ac:chgData name="Bs Nguyễn Thị Hồng Loan" userId="ef16ce03-5268-4225-a6ff-da08b5c6d527" providerId="ADAL" clId="{70EED1CF-C6AF-4289-B7A0-68E30B8097E4}" dt="2020-10-19T04:48:57.553" v="9423" actId="26606"/>
          <ac:spMkLst>
            <pc:docMk/>
            <pc:sldMk cId="1604884594" sldId="335"/>
            <ac:spMk id="21" creationId="{70BEB1E7-2F88-40BC-B73D-42E5B6F80BFC}"/>
          </ac:spMkLst>
        </pc:spChg>
        <pc:spChg chg="add del">
          <ac:chgData name="Bs Nguyễn Thị Hồng Loan" userId="ef16ce03-5268-4225-a6ff-da08b5c6d527" providerId="ADAL" clId="{70EED1CF-C6AF-4289-B7A0-68E30B8097E4}" dt="2020-10-19T04:48:57.553" v="9423" actId="26606"/>
          <ac:spMkLst>
            <pc:docMk/>
            <pc:sldMk cId="1604884594" sldId="335"/>
            <ac:spMk id="23" creationId="{A7B99495-F43F-4D80-A44F-2CB4764EB90B}"/>
          </ac:spMkLst>
        </pc:spChg>
        <pc:spChg chg="add del">
          <ac:chgData name="Bs Nguyễn Thị Hồng Loan" userId="ef16ce03-5268-4225-a6ff-da08b5c6d527" providerId="ADAL" clId="{70EED1CF-C6AF-4289-B7A0-68E30B8097E4}" dt="2020-10-19T04:49:07.020" v="9425" actId="26606"/>
          <ac:spMkLst>
            <pc:docMk/>
            <pc:sldMk cId="1604884594" sldId="335"/>
            <ac:spMk id="25" creationId="{460B0EFB-53ED-4F35-B05D-F658EA021C65}"/>
          </ac:spMkLst>
        </pc:spChg>
        <pc:spChg chg="add del">
          <ac:chgData name="Bs Nguyễn Thị Hồng Loan" userId="ef16ce03-5268-4225-a6ff-da08b5c6d527" providerId="ADAL" clId="{70EED1CF-C6AF-4289-B7A0-68E30B8097E4}" dt="2020-10-19T04:49:07.020" v="9425" actId="26606"/>
          <ac:spMkLst>
            <pc:docMk/>
            <pc:sldMk cId="1604884594" sldId="335"/>
            <ac:spMk id="27" creationId="{835EF3DD-7D43-4A27-8967-A92FD8CC9365}"/>
          </ac:spMkLst>
        </pc:spChg>
        <pc:graphicFrameChg chg="add mod modGraphic">
          <ac:chgData name="Bs Nguyễn Thị Hồng Loan" userId="ef16ce03-5268-4225-a6ff-da08b5c6d527" providerId="ADAL" clId="{70EED1CF-C6AF-4289-B7A0-68E30B8097E4}" dt="2020-10-19T04:49:09.637" v="9428" actId="26606"/>
          <ac:graphicFrameMkLst>
            <pc:docMk/>
            <pc:sldMk cId="1604884594" sldId="335"/>
            <ac:graphicFrameMk id="5" creationId="{60FEEAF6-2413-40DD-A449-0490A0929642}"/>
          </ac:graphicFrameMkLst>
        </pc:graphicFrameChg>
        <pc:picChg chg="add del">
          <ac:chgData name="Bs Nguyễn Thị Hồng Loan" userId="ef16ce03-5268-4225-a6ff-da08b5c6d527" providerId="ADAL" clId="{70EED1CF-C6AF-4289-B7A0-68E30B8097E4}" dt="2020-10-19T04:48:57.553" v="9423" actId="26606"/>
          <ac:picMkLst>
            <pc:docMk/>
            <pc:sldMk cId="1604884594" sldId="335"/>
            <ac:picMk id="15" creationId="{9D956EC6-A4D6-4F10-8A81-463527EFA7EC}"/>
          </ac:picMkLst>
        </pc:picChg>
        <pc:picChg chg="add del">
          <ac:chgData name="Bs Nguyễn Thị Hồng Loan" userId="ef16ce03-5268-4225-a6ff-da08b5c6d527" providerId="ADAL" clId="{70EED1CF-C6AF-4289-B7A0-68E30B8097E4}" dt="2020-10-19T04:49:07.020" v="9425" actId="26606"/>
          <ac:picMkLst>
            <pc:docMk/>
            <pc:sldMk cId="1604884594" sldId="335"/>
            <ac:picMk id="26" creationId="{039FEAAC-0533-44A5-BAF2-FF17919F66FD}"/>
          </ac:picMkLst>
        </pc:picChg>
      </pc:sldChg>
      <pc:sldChg chg="del">
        <pc:chgData name="Bs Nguyễn Thị Hồng Loan" userId="ef16ce03-5268-4225-a6ff-da08b5c6d527" providerId="ADAL" clId="{70EED1CF-C6AF-4289-B7A0-68E30B8097E4}" dt="2020-10-16T10:06:43.115" v="900" actId="47"/>
        <pc:sldMkLst>
          <pc:docMk/>
          <pc:sldMk cId="731209031" sldId="336"/>
        </pc:sldMkLst>
      </pc:sldChg>
      <pc:sldChg chg="del">
        <pc:chgData name="Bs Nguyễn Thị Hồng Loan" userId="ef16ce03-5268-4225-a6ff-da08b5c6d527" providerId="ADAL" clId="{70EED1CF-C6AF-4289-B7A0-68E30B8097E4}" dt="2020-10-16T10:06:58.778" v="901" actId="2696"/>
        <pc:sldMkLst>
          <pc:docMk/>
          <pc:sldMk cId="547827481" sldId="337"/>
        </pc:sldMkLst>
      </pc:sldChg>
      <pc:sldChg chg="addSp modSp add mod setBg">
        <pc:chgData name="Bs Nguyễn Thị Hồng Loan" userId="ef16ce03-5268-4225-a6ff-da08b5c6d527" providerId="ADAL" clId="{70EED1CF-C6AF-4289-B7A0-68E30B8097E4}" dt="2020-10-19T04:50:27.135" v="9497" actId="255"/>
        <pc:sldMkLst>
          <pc:docMk/>
          <pc:sldMk cId="2587613994" sldId="337"/>
        </pc:sldMkLst>
        <pc:spChg chg="mod">
          <ac:chgData name="Bs Nguyễn Thị Hồng Loan" userId="ef16ce03-5268-4225-a6ff-da08b5c6d527" providerId="ADAL" clId="{70EED1CF-C6AF-4289-B7A0-68E30B8097E4}" dt="2020-10-19T04:50:21.833" v="9496" actId="26606"/>
          <ac:spMkLst>
            <pc:docMk/>
            <pc:sldMk cId="2587613994" sldId="337"/>
            <ac:spMk id="2" creationId="{7C1C9521-E11D-4FE9-9CC7-AB0F9E2422F7}"/>
          </ac:spMkLst>
        </pc:spChg>
        <pc:spChg chg="mod">
          <ac:chgData name="Bs Nguyễn Thị Hồng Loan" userId="ef16ce03-5268-4225-a6ff-da08b5c6d527" providerId="ADAL" clId="{70EED1CF-C6AF-4289-B7A0-68E30B8097E4}" dt="2020-10-19T04:50:27.135" v="9497" actId="255"/>
          <ac:spMkLst>
            <pc:docMk/>
            <pc:sldMk cId="2587613994" sldId="337"/>
            <ac:spMk id="3" creationId="{E42A8C80-172D-4859-83FF-032DC472C433}"/>
          </ac:spMkLst>
        </pc:spChg>
        <pc:spChg chg="add">
          <ac:chgData name="Bs Nguyễn Thị Hồng Loan" userId="ef16ce03-5268-4225-a6ff-da08b5c6d527" providerId="ADAL" clId="{70EED1CF-C6AF-4289-B7A0-68E30B8097E4}" dt="2020-10-19T04:50:21.833" v="9496" actId="26606"/>
          <ac:spMkLst>
            <pc:docMk/>
            <pc:sldMk cId="2587613994" sldId="337"/>
            <ac:spMk id="8" creationId="{46F1F2C8-798B-4CCE-A851-94AFAF350BED}"/>
          </ac:spMkLst>
        </pc:spChg>
        <pc:spChg chg="add">
          <ac:chgData name="Bs Nguyễn Thị Hồng Loan" userId="ef16ce03-5268-4225-a6ff-da08b5c6d527" providerId="ADAL" clId="{70EED1CF-C6AF-4289-B7A0-68E30B8097E4}" dt="2020-10-19T04:50:21.833" v="9496" actId="26606"/>
          <ac:spMkLst>
            <pc:docMk/>
            <pc:sldMk cId="2587613994" sldId="337"/>
            <ac:spMk id="10" creationId="{755E9CD0-04B0-4A3C-B291-AD913379C713}"/>
          </ac:spMkLst>
        </pc:spChg>
        <pc:spChg chg="add">
          <ac:chgData name="Bs Nguyễn Thị Hồng Loan" userId="ef16ce03-5268-4225-a6ff-da08b5c6d527" providerId="ADAL" clId="{70EED1CF-C6AF-4289-B7A0-68E30B8097E4}" dt="2020-10-19T04:50:21.833" v="9496" actId="26606"/>
          <ac:spMkLst>
            <pc:docMk/>
            <pc:sldMk cId="2587613994" sldId="337"/>
            <ac:spMk id="12" creationId="{1DD8BF3B-6066-418C-8D1A-75C5E396FC04}"/>
          </ac:spMkLst>
        </pc:spChg>
        <pc:spChg chg="add">
          <ac:chgData name="Bs Nguyễn Thị Hồng Loan" userId="ef16ce03-5268-4225-a6ff-da08b5c6d527" providerId="ADAL" clId="{70EED1CF-C6AF-4289-B7A0-68E30B8097E4}" dt="2020-10-19T04:50:21.833" v="9496" actId="26606"/>
          <ac:spMkLst>
            <pc:docMk/>
            <pc:sldMk cId="2587613994" sldId="337"/>
            <ac:spMk id="14" creationId="{80BC66F9-7A74-4286-AD22-1174052CC22C}"/>
          </ac:spMkLst>
        </pc:spChg>
        <pc:spChg chg="add">
          <ac:chgData name="Bs Nguyễn Thị Hồng Loan" userId="ef16ce03-5268-4225-a6ff-da08b5c6d527" providerId="ADAL" clId="{70EED1CF-C6AF-4289-B7A0-68E30B8097E4}" dt="2020-10-19T04:50:21.833" v="9496" actId="26606"/>
          <ac:spMkLst>
            <pc:docMk/>
            <pc:sldMk cId="2587613994" sldId="337"/>
            <ac:spMk id="16" creationId="{D8142CC3-2B5C-48E6-9DF0-6C8ACBAF23EF}"/>
          </ac:spMkLst>
        </pc:spChg>
        <pc:spChg chg="add">
          <ac:chgData name="Bs Nguyễn Thị Hồng Loan" userId="ef16ce03-5268-4225-a6ff-da08b5c6d527" providerId="ADAL" clId="{70EED1CF-C6AF-4289-B7A0-68E30B8097E4}" dt="2020-10-19T04:50:21.833" v="9496" actId="26606"/>
          <ac:spMkLst>
            <pc:docMk/>
            <pc:sldMk cId="2587613994" sldId="337"/>
            <ac:spMk id="20" creationId="{46A89C79-8EF3-4AF9-B3D9-59A883F41C83}"/>
          </ac:spMkLst>
        </pc:spChg>
        <pc:spChg chg="add">
          <ac:chgData name="Bs Nguyễn Thị Hồng Loan" userId="ef16ce03-5268-4225-a6ff-da08b5c6d527" providerId="ADAL" clId="{70EED1CF-C6AF-4289-B7A0-68E30B8097E4}" dt="2020-10-19T04:50:21.833" v="9496" actId="26606"/>
          <ac:spMkLst>
            <pc:docMk/>
            <pc:sldMk cId="2587613994" sldId="337"/>
            <ac:spMk id="22" creationId="{EFE5CE34-4543-42E5-B82C-1F3D12422CDD}"/>
          </ac:spMkLst>
        </pc:spChg>
        <pc:spChg chg="add">
          <ac:chgData name="Bs Nguyễn Thị Hồng Loan" userId="ef16ce03-5268-4225-a6ff-da08b5c6d527" providerId="ADAL" clId="{70EED1CF-C6AF-4289-B7A0-68E30B8097E4}" dt="2020-10-19T04:50:21.833" v="9496" actId="26606"/>
          <ac:spMkLst>
            <pc:docMk/>
            <pc:sldMk cId="2587613994" sldId="337"/>
            <ac:spMk id="24" creationId="{72AF41FE-63D7-4695-81D2-66D2510E4486}"/>
          </ac:spMkLst>
        </pc:spChg>
        <pc:cxnChg chg="add">
          <ac:chgData name="Bs Nguyễn Thị Hồng Loan" userId="ef16ce03-5268-4225-a6ff-da08b5c6d527" providerId="ADAL" clId="{70EED1CF-C6AF-4289-B7A0-68E30B8097E4}" dt="2020-10-19T04:50:21.833" v="9496" actId="26606"/>
          <ac:cxnSpMkLst>
            <pc:docMk/>
            <pc:sldMk cId="2587613994" sldId="337"/>
            <ac:cxnSpMk id="18" creationId="{7B2D303B-3DD0-4319-9EAD-361847FEC71D}"/>
          </ac:cxnSpMkLst>
        </pc:cxnChg>
      </pc:sldChg>
      <pc:sldChg chg="addSp modSp mod setBg">
        <pc:chgData name="Bs Nguyễn Thị Hồng Loan" userId="ef16ce03-5268-4225-a6ff-da08b5c6d527" providerId="ADAL" clId="{70EED1CF-C6AF-4289-B7A0-68E30B8097E4}" dt="2020-10-19T04:50:46.438" v="9499" actId="255"/>
        <pc:sldMkLst>
          <pc:docMk/>
          <pc:sldMk cId="2889922356" sldId="338"/>
        </pc:sldMkLst>
        <pc:spChg chg="mod">
          <ac:chgData name="Bs Nguyễn Thị Hồng Loan" userId="ef16ce03-5268-4225-a6ff-da08b5c6d527" providerId="ADAL" clId="{70EED1CF-C6AF-4289-B7A0-68E30B8097E4}" dt="2020-10-19T04:50:40.363" v="9498" actId="26606"/>
          <ac:spMkLst>
            <pc:docMk/>
            <pc:sldMk cId="2889922356" sldId="338"/>
            <ac:spMk id="2" creationId="{A494463D-2AF9-45CF-A300-E0CC4BBF075F}"/>
          </ac:spMkLst>
        </pc:spChg>
        <pc:spChg chg="mod">
          <ac:chgData name="Bs Nguyễn Thị Hồng Loan" userId="ef16ce03-5268-4225-a6ff-da08b5c6d527" providerId="ADAL" clId="{70EED1CF-C6AF-4289-B7A0-68E30B8097E4}" dt="2020-10-19T04:50:46.438" v="9499" actId="255"/>
          <ac:spMkLst>
            <pc:docMk/>
            <pc:sldMk cId="2889922356" sldId="338"/>
            <ac:spMk id="3" creationId="{5209AA6C-2798-431C-B832-640AC9F03980}"/>
          </ac:spMkLst>
        </pc:spChg>
        <pc:spChg chg="add">
          <ac:chgData name="Bs Nguyễn Thị Hồng Loan" userId="ef16ce03-5268-4225-a6ff-da08b5c6d527" providerId="ADAL" clId="{70EED1CF-C6AF-4289-B7A0-68E30B8097E4}" dt="2020-10-19T04:50:40.363" v="9498" actId="26606"/>
          <ac:spMkLst>
            <pc:docMk/>
            <pc:sldMk cId="2889922356" sldId="338"/>
            <ac:spMk id="8" creationId="{1BB867FF-FC45-48F7-8104-F89BE54909F1}"/>
          </ac:spMkLst>
        </pc:spChg>
        <pc:spChg chg="add">
          <ac:chgData name="Bs Nguyễn Thị Hồng Loan" userId="ef16ce03-5268-4225-a6ff-da08b5c6d527" providerId="ADAL" clId="{70EED1CF-C6AF-4289-B7A0-68E30B8097E4}" dt="2020-10-19T04:50:40.363" v="9498" actId="26606"/>
          <ac:spMkLst>
            <pc:docMk/>
            <pc:sldMk cId="2889922356" sldId="338"/>
            <ac:spMk id="10" creationId="{8BB56887-D0D5-4F0C-9E19-7247EB83C8B7}"/>
          </ac:spMkLst>
        </pc:spChg>
        <pc:spChg chg="add">
          <ac:chgData name="Bs Nguyễn Thị Hồng Loan" userId="ef16ce03-5268-4225-a6ff-da08b5c6d527" providerId="ADAL" clId="{70EED1CF-C6AF-4289-B7A0-68E30B8097E4}" dt="2020-10-19T04:50:40.363" v="9498" actId="26606"/>
          <ac:spMkLst>
            <pc:docMk/>
            <pc:sldMk cId="2889922356" sldId="338"/>
            <ac:spMk id="12" creationId="{081E4A58-353D-44AE-B2FC-2A74E2E400F7}"/>
          </ac:spMkLst>
        </pc:spChg>
      </pc:sldChg>
      <pc:sldChg chg="modSp mod">
        <pc:chgData name="Bs Nguyễn Thị Hồng Loan" userId="ef16ce03-5268-4225-a6ff-da08b5c6d527" providerId="ADAL" clId="{70EED1CF-C6AF-4289-B7A0-68E30B8097E4}" dt="2020-10-19T04:54:32.531" v="9518" actId="5793"/>
        <pc:sldMkLst>
          <pc:docMk/>
          <pc:sldMk cId="724361676" sldId="339"/>
        </pc:sldMkLst>
        <pc:spChg chg="mod">
          <ac:chgData name="Bs Nguyễn Thị Hồng Loan" userId="ef16ce03-5268-4225-a6ff-da08b5c6d527" providerId="ADAL" clId="{70EED1CF-C6AF-4289-B7A0-68E30B8097E4}" dt="2020-10-19T04:54:32.531" v="9518" actId="5793"/>
          <ac:spMkLst>
            <pc:docMk/>
            <pc:sldMk cId="724361676" sldId="339"/>
            <ac:spMk id="3" creationId="{632BED10-8EEE-4C01-97F7-CAC3B3218D70}"/>
          </ac:spMkLst>
        </pc:spChg>
      </pc:sldChg>
      <pc:sldChg chg="del">
        <pc:chgData name="Bs Nguyễn Thị Hồng Loan" userId="ef16ce03-5268-4225-a6ff-da08b5c6d527" providerId="ADAL" clId="{70EED1CF-C6AF-4289-B7A0-68E30B8097E4}" dt="2020-10-16T10:02:36.755" v="826" actId="47"/>
        <pc:sldMkLst>
          <pc:docMk/>
          <pc:sldMk cId="458518717" sldId="341"/>
        </pc:sldMkLst>
      </pc:sldChg>
      <pc:sldChg chg="del">
        <pc:chgData name="Bs Nguyễn Thị Hồng Loan" userId="ef16ce03-5268-4225-a6ff-da08b5c6d527" providerId="ADAL" clId="{70EED1CF-C6AF-4289-B7A0-68E30B8097E4}" dt="2020-10-18T10:56:01.207" v="2327" actId="47"/>
        <pc:sldMkLst>
          <pc:docMk/>
          <pc:sldMk cId="2647576986" sldId="342"/>
        </pc:sldMkLst>
      </pc:sldChg>
      <pc:sldChg chg="addSp modSp mod setBg">
        <pc:chgData name="Bs Nguyễn Thị Hồng Loan" userId="ef16ce03-5268-4225-a6ff-da08b5c6d527" providerId="ADAL" clId="{70EED1CF-C6AF-4289-B7A0-68E30B8097E4}" dt="2020-10-19T04:52:11.614" v="9510" actId="26606"/>
        <pc:sldMkLst>
          <pc:docMk/>
          <pc:sldMk cId="3146568107" sldId="343"/>
        </pc:sldMkLst>
        <pc:spChg chg="mod">
          <ac:chgData name="Bs Nguyễn Thị Hồng Loan" userId="ef16ce03-5268-4225-a6ff-da08b5c6d527" providerId="ADAL" clId="{70EED1CF-C6AF-4289-B7A0-68E30B8097E4}" dt="2020-10-19T04:52:11.614" v="9510" actId="26606"/>
          <ac:spMkLst>
            <pc:docMk/>
            <pc:sldMk cId="3146568107" sldId="343"/>
            <ac:spMk id="2" creationId="{4D610C3F-F255-4D66-92AB-9CDB12CE4C9D}"/>
          </ac:spMkLst>
        </pc:spChg>
        <pc:spChg chg="mod">
          <ac:chgData name="Bs Nguyễn Thị Hồng Loan" userId="ef16ce03-5268-4225-a6ff-da08b5c6d527" providerId="ADAL" clId="{70EED1CF-C6AF-4289-B7A0-68E30B8097E4}" dt="2020-10-19T04:52:11.614" v="9510" actId="26606"/>
          <ac:spMkLst>
            <pc:docMk/>
            <pc:sldMk cId="3146568107" sldId="343"/>
            <ac:spMk id="3" creationId="{CC5A4A9B-4E74-4E8D-82D4-7F8776C40AF2}"/>
          </ac:spMkLst>
        </pc:spChg>
        <pc:spChg chg="add">
          <ac:chgData name="Bs Nguyễn Thị Hồng Loan" userId="ef16ce03-5268-4225-a6ff-da08b5c6d527" providerId="ADAL" clId="{70EED1CF-C6AF-4289-B7A0-68E30B8097E4}" dt="2020-10-19T04:52:11.614" v="9510" actId="26606"/>
          <ac:spMkLst>
            <pc:docMk/>
            <pc:sldMk cId="3146568107" sldId="343"/>
            <ac:spMk id="8" creationId="{1BB867FF-FC45-48F7-8104-F89BE54909F1}"/>
          </ac:spMkLst>
        </pc:spChg>
        <pc:spChg chg="add">
          <ac:chgData name="Bs Nguyễn Thị Hồng Loan" userId="ef16ce03-5268-4225-a6ff-da08b5c6d527" providerId="ADAL" clId="{70EED1CF-C6AF-4289-B7A0-68E30B8097E4}" dt="2020-10-19T04:52:11.614" v="9510" actId="26606"/>
          <ac:spMkLst>
            <pc:docMk/>
            <pc:sldMk cId="3146568107" sldId="343"/>
            <ac:spMk id="10" creationId="{8BB56887-D0D5-4F0C-9E19-7247EB83C8B7}"/>
          </ac:spMkLst>
        </pc:spChg>
        <pc:spChg chg="add">
          <ac:chgData name="Bs Nguyễn Thị Hồng Loan" userId="ef16ce03-5268-4225-a6ff-da08b5c6d527" providerId="ADAL" clId="{70EED1CF-C6AF-4289-B7A0-68E30B8097E4}" dt="2020-10-19T04:52:11.614" v="9510" actId="26606"/>
          <ac:spMkLst>
            <pc:docMk/>
            <pc:sldMk cId="3146568107" sldId="343"/>
            <ac:spMk id="12" creationId="{081E4A58-353D-44AE-B2FC-2A74E2E400F7}"/>
          </ac:spMkLst>
        </pc:spChg>
      </pc:sldChg>
      <pc:sldChg chg="addSp modSp mod setBg">
        <pc:chgData name="Bs Nguyễn Thị Hồng Loan" userId="ef16ce03-5268-4225-a6ff-da08b5c6d527" providerId="ADAL" clId="{70EED1CF-C6AF-4289-B7A0-68E30B8097E4}" dt="2020-10-19T04:53:37.693" v="9511" actId="26606"/>
        <pc:sldMkLst>
          <pc:docMk/>
          <pc:sldMk cId="3561207806" sldId="344"/>
        </pc:sldMkLst>
        <pc:spChg chg="mod">
          <ac:chgData name="Bs Nguyễn Thị Hồng Loan" userId="ef16ce03-5268-4225-a6ff-da08b5c6d527" providerId="ADAL" clId="{70EED1CF-C6AF-4289-B7A0-68E30B8097E4}" dt="2020-10-19T04:53:37.693" v="9511" actId="26606"/>
          <ac:spMkLst>
            <pc:docMk/>
            <pc:sldMk cId="3561207806" sldId="344"/>
            <ac:spMk id="2" creationId="{6C3F2AC4-F669-417A-8F5B-D3E8F7615F8F}"/>
          </ac:spMkLst>
        </pc:spChg>
        <pc:spChg chg="mod">
          <ac:chgData name="Bs Nguyễn Thị Hồng Loan" userId="ef16ce03-5268-4225-a6ff-da08b5c6d527" providerId="ADAL" clId="{70EED1CF-C6AF-4289-B7A0-68E30B8097E4}" dt="2020-10-19T04:53:37.693" v="9511" actId="26606"/>
          <ac:spMkLst>
            <pc:docMk/>
            <pc:sldMk cId="3561207806" sldId="344"/>
            <ac:spMk id="3" creationId="{4DD26633-5513-4289-AF4C-2477CDC2F5E9}"/>
          </ac:spMkLst>
        </pc:spChg>
        <pc:spChg chg="add">
          <ac:chgData name="Bs Nguyễn Thị Hồng Loan" userId="ef16ce03-5268-4225-a6ff-da08b5c6d527" providerId="ADAL" clId="{70EED1CF-C6AF-4289-B7A0-68E30B8097E4}" dt="2020-10-19T04:53:37.693" v="9511" actId="26606"/>
          <ac:spMkLst>
            <pc:docMk/>
            <pc:sldMk cId="3561207806" sldId="344"/>
            <ac:spMk id="8" creationId="{1BB867FF-FC45-48F7-8104-F89BE54909F1}"/>
          </ac:spMkLst>
        </pc:spChg>
        <pc:spChg chg="add">
          <ac:chgData name="Bs Nguyễn Thị Hồng Loan" userId="ef16ce03-5268-4225-a6ff-da08b5c6d527" providerId="ADAL" clId="{70EED1CF-C6AF-4289-B7A0-68E30B8097E4}" dt="2020-10-19T04:53:37.693" v="9511" actId="26606"/>
          <ac:spMkLst>
            <pc:docMk/>
            <pc:sldMk cId="3561207806" sldId="344"/>
            <ac:spMk id="10" creationId="{8BB56887-D0D5-4F0C-9E19-7247EB83C8B7}"/>
          </ac:spMkLst>
        </pc:spChg>
        <pc:spChg chg="add">
          <ac:chgData name="Bs Nguyễn Thị Hồng Loan" userId="ef16ce03-5268-4225-a6ff-da08b5c6d527" providerId="ADAL" clId="{70EED1CF-C6AF-4289-B7A0-68E30B8097E4}" dt="2020-10-19T04:53:37.693" v="9511" actId="26606"/>
          <ac:spMkLst>
            <pc:docMk/>
            <pc:sldMk cId="3561207806" sldId="344"/>
            <ac:spMk id="12" creationId="{081E4A58-353D-44AE-B2FC-2A74E2E400F7}"/>
          </ac:spMkLst>
        </pc:spChg>
      </pc:sldChg>
      <pc:sldChg chg="addSp modSp new mod setBg">
        <pc:chgData name="Bs Nguyễn Thị Hồng Loan" userId="ef16ce03-5268-4225-a6ff-da08b5c6d527" providerId="ADAL" clId="{70EED1CF-C6AF-4289-B7A0-68E30B8097E4}" dt="2020-10-19T04:37:18.493" v="9176" actId="120"/>
        <pc:sldMkLst>
          <pc:docMk/>
          <pc:sldMk cId="1821678700" sldId="345"/>
        </pc:sldMkLst>
        <pc:spChg chg="mod">
          <ac:chgData name="Bs Nguyễn Thị Hồng Loan" userId="ef16ce03-5268-4225-a6ff-da08b5c6d527" providerId="ADAL" clId="{70EED1CF-C6AF-4289-B7A0-68E30B8097E4}" dt="2020-10-19T04:37:11.821" v="9174" actId="26606"/>
          <ac:spMkLst>
            <pc:docMk/>
            <pc:sldMk cId="1821678700" sldId="345"/>
            <ac:spMk id="2" creationId="{3628CB89-9CB4-4078-A1A8-ED82D2C6CEA8}"/>
          </ac:spMkLst>
        </pc:spChg>
        <pc:spChg chg="mod">
          <ac:chgData name="Bs Nguyễn Thị Hồng Loan" userId="ef16ce03-5268-4225-a6ff-da08b5c6d527" providerId="ADAL" clId="{70EED1CF-C6AF-4289-B7A0-68E30B8097E4}" dt="2020-10-19T04:37:18.493" v="9176" actId="120"/>
          <ac:spMkLst>
            <pc:docMk/>
            <pc:sldMk cId="1821678700" sldId="345"/>
            <ac:spMk id="3" creationId="{DB9D768D-8617-4F42-A878-5099AA889F75}"/>
          </ac:spMkLst>
        </pc:spChg>
        <pc:spChg chg="add">
          <ac:chgData name="Bs Nguyễn Thị Hồng Loan" userId="ef16ce03-5268-4225-a6ff-da08b5c6d527" providerId="ADAL" clId="{70EED1CF-C6AF-4289-B7A0-68E30B8097E4}" dt="2020-10-19T04:37:11.821" v="9174" actId="26606"/>
          <ac:spMkLst>
            <pc:docMk/>
            <pc:sldMk cId="1821678700" sldId="345"/>
            <ac:spMk id="9" creationId="{2B566528-1B12-4246-9431-5C2D7D081168}"/>
          </ac:spMkLst>
        </pc:spChg>
        <pc:spChg chg="add">
          <ac:chgData name="Bs Nguyễn Thị Hồng Loan" userId="ef16ce03-5268-4225-a6ff-da08b5c6d527" providerId="ADAL" clId="{70EED1CF-C6AF-4289-B7A0-68E30B8097E4}" dt="2020-10-19T04:37:11.821" v="9174" actId="26606"/>
          <ac:spMkLst>
            <pc:docMk/>
            <pc:sldMk cId="1821678700" sldId="345"/>
            <ac:spMk id="15" creationId="{D3F51FEB-38FB-4F6C-9F7B-2F2AFAB65463}"/>
          </ac:spMkLst>
        </pc:spChg>
        <pc:spChg chg="add">
          <ac:chgData name="Bs Nguyễn Thị Hồng Loan" userId="ef16ce03-5268-4225-a6ff-da08b5c6d527" providerId="ADAL" clId="{70EED1CF-C6AF-4289-B7A0-68E30B8097E4}" dt="2020-10-19T04:37:11.821" v="9174" actId="26606"/>
          <ac:spMkLst>
            <pc:docMk/>
            <pc:sldMk cId="1821678700" sldId="345"/>
            <ac:spMk id="17" creationId="{1E547BA6-BAE0-43BB-A7CA-60F69CE252F0}"/>
          </ac:spMkLst>
        </pc:spChg>
        <pc:grpChg chg="add">
          <ac:chgData name="Bs Nguyễn Thị Hồng Loan" userId="ef16ce03-5268-4225-a6ff-da08b5c6d527" providerId="ADAL" clId="{70EED1CF-C6AF-4289-B7A0-68E30B8097E4}" dt="2020-10-19T04:37:11.821" v="9174" actId="26606"/>
          <ac:grpSpMkLst>
            <pc:docMk/>
            <pc:sldMk cId="1821678700" sldId="345"/>
            <ac:grpSpMk id="11" creationId="{07EAA094-9CF6-4695-958A-33D9BCAA9474}"/>
          </ac:grpSpMkLst>
        </pc:grpChg>
        <pc:picChg chg="add">
          <ac:chgData name="Bs Nguyễn Thị Hồng Loan" userId="ef16ce03-5268-4225-a6ff-da08b5c6d527" providerId="ADAL" clId="{70EED1CF-C6AF-4289-B7A0-68E30B8097E4}" dt="2020-10-19T04:37:11.821" v="9174" actId="26606"/>
          <ac:picMkLst>
            <pc:docMk/>
            <pc:sldMk cId="1821678700" sldId="345"/>
            <ac:picMk id="5" creationId="{73B7CB47-FA18-4E9B-BE14-EED8CBA47784}"/>
          </ac:picMkLst>
        </pc:picChg>
      </pc:sldChg>
      <pc:sldChg chg="addSp delSp modSp new mod setBg">
        <pc:chgData name="Bs Nguyễn Thị Hồng Loan" userId="ef16ce03-5268-4225-a6ff-da08b5c6d527" providerId="ADAL" clId="{70EED1CF-C6AF-4289-B7A0-68E30B8097E4}" dt="2020-10-19T04:50:01.243" v="9494" actId="255"/>
        <pc:sldMkLst>
          <pc:docMk/>
          <pc:sldMk cId="793067317" sldId="346"/>
        </pc:sldMkLst>
        <pc:spChg chg="mod">
          <ac:chgData name="Bs Nguyễn Thị Hồng Loan" userId="ef16ce03-5268-4225-a6ff-da08b5c6d527" providerId="ADAL" clId="{70EED1CF-C6AF-4289-B7A0-68E30B8097E4}" dt="2020-10-19T04:50:01.243" v="9494" actId="255"/>
          <ac:spMkLst>
            <pc:docMk/>
            <pc:sldMk cId="793067317" sldId="346"/>
            <ac:spMk id="2" creationId="{9BFF6263-0DFC-4347-A54D-6F95F67E23E6}"/>
          </ac:spMkLst>
        </pc:spChg>
        <pc:spChg chg="del">
          <ac:chgData name="Bs Nguyễn Thị Hồng Loan" userId="ef16ce03-5268-4225-a6ff-da08b5c6d527" providerId="ADAL" clId="{70EED1CF-C6AF-4289-B7A0-68E30B8097E4}" dt="2020-10-16T10:11:56.573" v="1546" actId="22"/>
          <ac:spMkLst>
            <pc:docMk/>
            <pc:sldMk cId="793067317" sldId="346"/>
            <ac:spMk id="3" creationId="{9ED82E00-6B26-48C2-9083-279D46309FB6}"/>
          </ac:spMkLst>
        </pc:spChg>
        <pc:spChg chg="add">
          <ac:chgData name="Bs Nguyễn Thị Hồng Loan" userId="ef16ce03-5268-4225-a6ff-da08b5c6d527" providerId="ADAL" clId="{70EED1CF-C6AF-4289-B7A0-68E30B8097E4}" dt="2020-10-19T04:49:43.694" v="9430" actId="26606"/>
          <ac:spMkLst>
            <pc:docMk/>
            <pc:sldMk cId="793067317" sldId="346"/>
            <ac:spMk id="10" creationId="{16C5FA50-8D52-4617-AF91-5C7B1C8352F1}"/>
          </ac:spMkLst>
        </pc:spChg>
        <pc:spChg chg="add">
          <ac:chgData name="Bs Nguyễn Thị Hồng Loan" userId="ef16ce03-5268-4225-a6ff-da08b5c6d527" providerId="ADAL" clId="{70EED1CF-C6AF-4289-B7A0-68E30B8097E4}" dt="2020-10-19T04:49:43.694" v="9430" actId="26606"/>
          <ac:spMkLst>
            <pc:docMk/>
            <pc:sldMk cId="793067317" sldId="346"/>
            <ac:spMk id="12" creationId="{E223798C-12AD-4B0C-A50C-D676347D67CF}"/>
          </ac:spMkLst>
        </pc:spChg>
        <pc:picChg chg="add mod">
          <ac:chgData name="Bs Nguyễn Thị Hồng Loan" userId="ef16ce03-5268-4225-a6ff-da08b5c6d527" providerId="ADAL" clId="{70EED1CF-C6AF-4289-B7A0-68E30B8097E4}" dt="2020-10-19T04:49:43.694" v="9430" actId="26606"/>
          <ac:picMkLst>
            <pc:docMk/>
            <pc:sldMk cId="793067317" sldId="346"/>
            <ac:picMk id="5" creationId="{40FC2D06-D3D3-4918-89EE-E39AB8B98D4D}"/>
          </ac:picMkLst>
        </pc:picChg>
      </pc:sldChg>
      <pc:sldChg chg="modSp new del mod">
        <pc:chgData name="Bs Nguyễn Thị Hồng Loan" userId="ef16ce03-5268-4225-a6ff-da08b5c6d527" providerId="ADAL" clId="{70EED1CF-C6AF-4289-B7A0-68E30B8097E4}" dt="2020-10-18T11:02:47.209" v="2617" actId="47"/>
        <pc:sldMkLst>
          <pc:docMk/>
          <pc:sldMk cId="519817910" sldId="347"/>
        </pc:sldMkLst>
        <pc:spChg chg="mod">
          <ac:chgData name="Bs Nguyễn Thị Hồng Loan" userId="ef16ce03-5268-4225-a6ff-da08b5c6d527" providerId="ADAL" clId="{70EED1CF-C6AF-4289-B7A0-68E30B8097E4}" dt="2020-10-18T11:02:31.760" v="2540" actId="20577"/>
          <ac:spMkLst>
            <pc:docMk/>
            <pc:sldMk cId="519817910" sldId="347"/>
            <ac:spMk id="2" creationId="{230C3D72-8BCE-464A-A2DC-2183F012A710}"/>
          </ac:spMkLst>
        </pc:spChg>
        <pc:spChg chg="mod">
          <ac:chgData name="Bs Nguyễn Thị Hồng Loan" userId="ef16ce03-5268-4225-a6ff-da08b5c6d527" providerId="ADAL" clId="{70EED1CF-C6AF-4289-B7A0-68E30B8097E4}" dt="2020-10-18T11:02:44.313" v="2616" actId="20577"/>
          <ac:spMkLst>
            <pc:docMk/>
            <pc:sldMk cId="519817910" sldId="347"/>
            <ac:spMk id="3" creationId="{F6817022-6D57-4920-B16C-293B0C371316}"/>
          </ac:spMkLst>
        </pc:spChg>
      </pc:sldChg>
      <pc:sldChg chg="addSp delSp modSp new mod setBg">
        <pc:chgData name="Bs Nguyễn Thị Hồng Loan" userId="ef16ce03-5268-4225-a6ff-da08b5c6d527" providerId="ADAL" clId="{70EED1CF-C6AF-4289-B7A0-68E30B8097E4}" dt="2020-10-18T11:34:41.014" v="3973" actId="1076"/>
        <pc:sldMkLst>
          <pc:docMk/>
          <pc:sldMk cId="1283838908" sldId="347"/>
        </pc:sldMkLst>
        <pc:spChg chg="del mod">
          <ac:chgData name="Bs Nguyễn Thị Hồng Loan" userId="ef16ce03-5268-4225-a6ff-da08b5c6d527" providerId="ADAL" clId="{70EED1CF-C6AF-4289-B7A0-68E30B8097E4}" dt="2020-10-18T11:34:38.009" v="3972" actId="478"/>
          <ac:spMkLst>
            <pc:docMk/>
            <pc:sldMk cId="1283838908" sldId="347"/>
            <ac:spMk id="2" creationId="{75D76B30-AE92-403C-BE56-C447A4D7D18F}"/>
          </ac:spMkLst>
        </pc:spChg>
        <pc:spChg chg="mod">
          <ac:chgData name="Bs Nguyễn Thị Hồng Loan" userId="ef16ce03-5268-4225-a6ff-da08b5c6d527" providerId="ADAL" clId="{70EED1CF-C6AF-4289-B7A0-68E30B8097E4}" dt="2020-10-18T11:34:41.014" v="3973" actId="1076"/>
          <ac:spMkLst>
            <pc:docMk/>
            <pc:sldMk cId="1283838908" sldId="347"/>
            <ac:spMk id="3" creationId="{1E240051-AC01-4ACA-BECD-C580DA27731F}"/>
          </ac:spMkLst>
        </pc:spChg>
        <pc:spChg chg="add">
          <ac:chgData name="Bs Nguyễn Thị Hồng Loan" userId="ef16ce03-5268-4225-a6ff-da08b5c6d527" providerId="ADAL" clId="{70EED1CF-C6AF-4289-B7A0-68E30B8097E4}" dt="2020-10-18T11:34:18.089" v="3970" actId="26606"/>
          <ac:spMkLst>
            <pc:docMk/>
            <pc:sldMk cId="1283838908" sldId="347"/>
            <ac:spMk id="10" creationId="{AFA67CD3-AB4E-4A7A-BEB8-53C445D8C44E}"/>
          </ac:spMkLst>
        </pc:spChg>
        <pc:spChg chg="add">
          <ac:chgData name="Bs Nguyễn Thị Hồng Loan" userId="ef16ce03-5268-4225-a6ff-da08b5c6d527" providerId="ADAL" clId="{70EED1CF-C6AF-4289-B7A0-68E30B8097E4}" dt="2020-10-18T11:34:18.089" v="3970" actId="26606"/>
          <ac:spMkLst>
            <pc:docMk/>
            <pc:sldMk cId="1283838908" sldId="347"/>
            <ac:spMk id="14" creationId="{339C8D78-A644-462F-B674-F440635E5353}"/>
          </ac:spMkLst>
        </pc:spChg>
        <pc:picChg chg="add">
          <ac:chgData name="Bs Nguyễn Thị Hồng Loan" userId="ef16ce03-5268-4225-a6ff-da08b5c6d527" providerId="ADAL" clId="{70EED1CF-C6AF-4289-B7A0-68E30B8097E4}" dt="2020-10-18T11:34:18.089" v="3970" actId="26606"/>
          <ac:picMkLst>
            <pc:docMk/>
            <pc:sldMk cId="1283838908" sldId="347"/>
            <ac:picMk id="7" creationId="{D13C8A8C-9AC9-4EF1-ABAF-FAD20FFFB2E5}"/>
          </ac:picMkLst>
        </pc:picChg>
        <pc:picChg chg="add">
          <ac:chgData name="Bs Nguyễn Thị Hồng Loan" userId="ef16ce03-5268-4225-a6ff-da08b5c6d527" providerId="ADAL" clId="{70EED1CF-C6AF-4289-B7A0-68E30B8097E4}" dt="2020-10-18T11:34:18.089" v="3970" actId="26606"/>
          <ac:picMkLst>
            <pc:docMk/>
            <pc:sldMk cId="1283838908" sldId="347"/>
            <ac:picMk id="12" creationId="{07CF545F-9C2E-4446-97CD-AD92990C2B68}"/>
          </ac:picMkLst>
        </pc:picChg>
      </pc:sldChg>
      <pc:sldChg chg="addSp delSp modSp new del mod modClrScheme chgLayout">
        <pc:chgData name="Bs Nguyễn Thị Hồng Loan" userId="ef16ce03-5268-4225-a6ff-da08b5c6d527" providerId="ADAL" clId="{70EED1CF-C6AF-4289-B7A0-68E30B8097E4}" dt="2020-10-18T11:16:20.360" v="3217" actId="47"/>
        <pc:sldMkLst>
          <pc:docMk/>
          <pc:sldMk cId="2480327014" sldId="347"/>
        </pc:sldMkLst>
        <pc:spChg chg="del">
          <ac:chgData name="Bs Nguyễn Thị Hồng Loan" userId="ef16ce03-5268-4225-a6ff-da08b5c6d527" providerId="ADAL" clId="{70EED1CF-C6AF-4289-B7A0-68E30B8097E4}" dt="2020-10-18T11:02:58.590" v="2619" actId="700"/>
          <ac:spMkLst>
            <pc:docMk/>
            <pc:sldMk cId="2480327014" sldId="347"/>
            <ac:spMk id="2" creationId="{7BBD05D9-F8BD-44FC-9CCD-1DDDECF931F3}"/>
          </ac:spMkLst>
        </pc:spChg>
        <pc:spChg chg="del">
          <ac:chgData name="Bs Nguyễn Thị Hồng Loan" userId="ef16ce03-5268-4225-a6ff-da08b5c6d527" providerId="ADAL" clId="{70EED1CF-C6AF-4289-B7A0-68E30B8097E4}" dt="2020-10-18T11:02:58.590" v="2619" actId="700"/>
          <ac:spMkLst>
            <pc:docMk/>
            <pc:sldMk cId="2480327014" sldId="347"/>
            <ac:spMk id="3" creationId="{CBE32F2D-2F7B-4C25-8F07-737023B83B17}"/>
          </ac:spMkLst>
        </pc:spChg>
        <pc:spChg chg="add del">
          <ac:chgData name="Bs Nguyễn Thị Hồng Loan" userId="ef16ce03-5268-4225-a6ff-da08b5c6d527" providerId="ADAL" clId="{70EED1CF-C6AF-4289-B7A0-68E30B8097E4}" dt="2020-10-18T11:03:09.748" v="2621" actId="22"/>
          <ac:spMkLst>
            <pc:docMk/>
            <pc:sldMk cId="2480327014" sldId="347"/>
            <ac:spMk id="5" creationId="{9A2DAF49-EAA1-4F73-9640-7565E2801961}"/>
          </ac:spMkLst>
        </pc:spChg>
        <pc:spChg chg="add mod">
          <ac:chgData name="Bs Nguyễn Thị Hồng Loan" userId="ef16ce03-5268-4225-a6ff-da08b5c6d527" providerId="ADAL" clId="{70EED1CF-C6AF-4289-B7A0-68E30B8097E4}" dt="2020-10-18T11:03:22.667" v="2624"/>
          <ac:spMkLst>
            <pc:docMk/>
            <pc:sldMk cId="2480327014" sldId="347"/>
            <ac:spMk id="6" creationId="{34597ED2-C916-4A5B-9E07-3F1F7869B12F}"/>
          </ac:spMkLst>
        </pc:spChg>
      </pc:sldChg>
      <pc:sldChg chg="new del">
        <pc:chgData name="Bs Nguyễn Thị Hồng Loan" userId="ef16ce03-5268-4225-a6ff-da08b5c6d527" providerId="ADAL" clId="{70EED1CF-C6AF-4289-B7A0-68E30B8097E4}" dt="2020-10-18T11:17:54.378" v="3227" actId="47"/>
        <pc:sldMkLst>
          <pc:docMk/>
          <pc:sldMk cId="3956642210" sldId="347"/>
        </pc:sldMkLst>
      </pc:sldChg>
      <pc:sldChg chg="addSp delSp modSp add del mod setBg delDesignElem chgLayout">
        <pc:chgData name="Bs Nguyễn Thị Hồng Loan" userId="ef16ce03-5268-4225-a6ff-da08b5c6d527" providerId="ADAL" clId="{70EED1CF-C6AF-4289-B7A0-68E30B8097E4}" dt="2020-10-18T11:17:52.453" v="3225" actId="47"/>
        <pc:sldMkLst>
          <pc:docMk/>
          <pc:sldMk cId="494862798" sldId="348"/>
        </pc:sldMkLst>
        <pc:spChg chg="mod ord">
          <ac:chgData name="Bs Nguyễn Thị Hồng Loan" userId="ef16ce03-5268-4225-a6ff-da08b5c6d527" providerId="ADAL" clId="{70EED1CF-C6AF-4289-B7A0-68E30B8097E4}" dt="2020-10-18T11:17:46.618" v="3224" actId="27636"/>
          <ac:spMkLst>
            <pc:docMk/>
            <pc:sldMk cId="494862798" sldId="348"/>
            <ac:spMk id="2" creationId="{597A0738-C7F1-46CB-B70D-8E7A8043172B}"/>
          </ac:spMkLst>
        </pc:spChg>
        <pc:spChg chg="add mod ord">
          <ac:chgData name="Bs Nguyễn Thị Hồng Loan" userId="ef16ce03-5268-4225-a6ff-da08b5c6d527" providerId="ADAL" clId="{70EED1CF-C6AF-4289-B7A0-68E30B8097E4}" dt="2020-10-18T11:17:46.602" v="3223" actId="700"/>
          <ac:spMkLst>
            <pc:docMk/>
            <pc:sldMk cId="494862798" sldId="348"/>
            <ac:spMk id="3" creationId="{A50876B1-DECD-4EF8-89B2-9BCE1471E6F5}"/>
          </ac:spMkLst>
        </pc:spChg>
        <pc:spChg chg="del">
          <ac:chgData name="Bs Nguyễn Thị Hồng Loan" userId="ef16ce03-5268-4225-a6ff-da08b5c6d527" providerId="ADAL" clId="{70EED1CF-C6AF-4289-B7A0-68E30B8097E4}" dt="2020-10-18T11:17:41.040" v="3222"/>
          <ac:spMkLst>
            <pc:docMk/>
            <pc:sldMk cId="494862798" sldId="348"/>
            <ac:spMk id="9" creationId="{23962611-DFD5-4092-AAFD-559E3DFCE2C9}"/>
          </ac:spMkLst>
        </pc:spChg>
        <pc:picChg chg="del">
          <ac:chgData name="Bs Nguyễn Thị Hồng Loan" userId="ef16ce03-5268-4225-a6ff-da08b5c6d527" providerId="ADAL" clId="{70EED1CF-C6AF-4289-B7A0-68E30B8097E4}" dt="2020-10-18T11:17:41.040" v="3222"/>
          <ac:picMkLst>
            <pc:docMk/>
            <pc:sldMk cId="494862798" sldId="348"/>
            <ac:picMk id="11" creationId="{2270F1FA-0425-408F-9861-80BF5AFB276D}"/>
          </ac:picMkLst>
        </pc:picChg>
      </pc:sldChg>
      <pc:sldChg chg="addSp delSp modSp new mod setBg">
        <pc:chgData name="Bs Nguyễn Thị Hồng Loan" userId="ef16ce03-5268-4225-a6ff-da08b5c6d527" providerId="ADAL" clId="{70EED1CF-C6AF-4289-B7A0-68E30B8097E4}" dt="2020-10-19T04:56:46.416" v="9546" actId="26606"/>
        <pc:sldMkLst>
          <pc:docMk/>
          <pc:sldMk cId="1888734948" sldId="348"/>
        </pc:sldMkLst>
        <pc:spChg chg="mod">
          <ac:chgData name="Bs Nguyễn Thị Hồng Loan" userId="ef16ce03-5268-4225-a6ff-da08b5c6d527" providerId="ADAL" clId="{70EED1CF-C6AF-4289-B7A0-68E30B8097E4}" dt="2020-10-19T04:56:46.416" v="9546" actId="26606"/>
          <ac:spMkLst>
            <pc:docMk/>
            <pc:sldMk cId="1888734948" sldId="348"/>
            <ac:spMk id="2" creationId="{12CC8E0B-0CEE-4D65-9511-E924EC6F5077}"/>
          </ac:spMkLst>
        </pc:spChg>
        <pc:spChg chg="del mod">
          <ac:chgData name="Bs Nguyễn Thị Hồng Loan" userId="ef16ce03-5268-4225-a6ff-da08b5c6d527" providerId="ADAL" clId="{70EED1CF-C6AF-4289-B7A0-68E30B8097E4}" dt="2020-10-19T04:56:46.416" v="9546" actId="26606"/>
          <ac:spMkLst>
            <pc:docMk/>
            <pc:sldMk cId="1888734948" sldId="348"/>
            <ac:spMk id="3" creationId="{0EF4942A-8435-4607-972E-8BCFE303BA77}"/>
          </ac:spMkLst>
        </pc:spChg>
        <pc:spChg chg="add">
          <ac:chgData name="Bs Nguyễn Thị Hồng Loan" userId="ef16ce03-5268-4225-a6ff-da08b5c6d527" providerId="ADAL" clId="{70EED1CF-C6AF-4289-B7A0-68E30B8097E4}" dt="2020-10-19T04:56:46.416" v="9546" actId="26606"/>
          <ac:spMkLst>
            <pc:docMk/>
            <pc:sldMk cId="1888734948" sldId="348"/>
            <ac:spMk id="9" creationId="{46C2E80F-49A6-4372-B103-219D417A55ED}"/>
          </ac:spMkLst>
        </pc:spChg>
        <pc:graphicFrameChg chg="add">
          <ac:chgData name="Bs Nguyễn Thị Hồng Loan" userId="ef16ce03-5268-4225-a6ff-da08b5c6d527" providerId="ADAL" clId="{70EED1CF-C6AF-4289-B7A0-68E30B8097E4}" dt="2020-10-19T04:56:46.416" v="9546" actId="26606"/>
          <ac:graphicFrameMkLst>
            <pc:docMk/>
            <pc:sldMk cId="1888734948" sldId="348"/>
            <ac:graphicFrameMk id="5" creationId="{6D39F3B6-686D-4251-8D94-66998560EADE}"/>
          </ac:graphicFrameMkLst>
        </pc:graphicFrameChg>
      </pc:sldChg>
      <pc:sldChg chg="delSp modSp add del mod setBg delDesignElem">
        <pc:chgData name="Bs Nguyễn Thị Hồng Loan" userId="ef16ce03-5268-4225-a6ff-da08b5c6d527" providerId="ADAL" clId="{70EED1CF-C6AF-4289-B7A0-68E30B8097E4}" dt="2020-10-18T11:29:55.914" v="3790" actId="47"/>
        <pc:sldMkLst>
          <pc:docMk/>
          <pc:sldMk cId="3083900623" sldId="349"/>
        </pc:sldMkLst>
        <pc:spChg chg="del">
          <ac:chgData name="Bs Nguyễn Thị Hồng Loan" userId="ef16ce03-5268-4225-a6ff-da08b5c6d527" providerId="ADAL" clId="{70EED1CF-C6AF-4289-B7A0-68E30B8097E4}" dt="2020-10-18T11:21:47.771" v="3412"/>
          <ac:spMkLst>
            <pc:docMk/>
            <pc:sldMk cId="3083900623" sldId="349"/>
            <ac:spMk id="9" creationId="{46C2E80F-49A6-4372-B103-219D417A55ED}"/>
          </ac:spMkLst>
        </pc:spChg>
        <pc:graphicFrameChg chg="mod">
          <ac:chgData name="Bs Nguyễn Thị Hồng Loan" userId="ef16ce03-5268-4225-a6ff-da08b5c6d527" providerId="ADAL" clId="{70EED1CF-C6AF-4289-B7A0-68E30B8097E4}" dt="2020-10-18T11:28:01.620" v="3699"/>
          <ac:graphicFrameMkLst>
            <pc:docMk/>
            <pc:sldMk cId="3083900623" sldId="349"/>
            <ac:graphicFrameMk id="5" creationId="{FC49FE0D-48A1-44EB-8EC4-AFF2374E892A}"/>
          </ac:graphicFrameMkLst>
        </pc:graphicFrameChg>
      </pc:sldChg>
      <pc:sldChg chg="addSp delSp modSp new mod setBg modClrScheme setClrOvrMap chgLayout">
        <pc:chgData name="Bs Nguyễn Thị Hồng Loan" userId="ef16ce03-5268-4225-a6ff-da08b5c6d527" providerId="ADAL" clId="{70EED1CF-C6AF-4289-B7A0-68E30B8097E4}" dt="2020-10-18T11:29:50.695" v="3789" actId="20577"/>
        <pc:sldMkLst>
          <pc:docMk/>
          <pc:sldMk cId="441420781" sldId="350"/>
        </pc:sldMkLst>
        <pc:spChg chg="del">
          <ac:chgData name="Bs Nguyễn Thị Hồng Loan" userId="ef16ce03-5268-4225-a6ff-da08b5c6d527" providerId="ADAL" clId="{70EED1CF-C6AF-4289-B7A0-68E30B8097E4}" dt="2020-10-18T11:27:20.921" v="3697" actId="700"/>
          <ac:spMkLst>
            <pc:docMk/>
            <pc:sldMk cId="441420781" sldId="350"/>
            <ac:spMk id="2" creationId="{C9E61DE0-D681-4210-95C8-C1C366134566}"/>
          </ac:spMkLst>
        </pc:spChg>
        <pc:spChg chg="del">
          <ac:chgData name="Bs Nguyễn Thị Hồng Loan" userId="ef16ce03-5268-4225-a6ff-da08b5c6d527" providerId="ADAL" clId="{70EED1CF-C6AF-4289-B7A0-68E30B8097E4}" dt="2020-10-18T11:27:20.921" v="3697" actId="700"/>
          <ac:spMkLst>
            <pc:docMk/>
            <pc:sldMk cId="441420781" sldId="350"/>
            <ac:spMk id="3" creationId="{C56E699D-6F56-44C5-8058-C9AAD2F2CC85}"/>
          </ac:spMkLst>
        </pc:spChg>
        <pc:spChg chg="add mod ord">
          <ac:chgData name="Bs Nguyễn Thị Hồng Loan" userId="ef16ce03-5268-4225-a6ff-da08b5c6d527" providerId="ADAL" clId="{70EED1CF-C6AF-4289-B7A0-68E30B8097E4}" dt="2020-10-18T11:29:31.409" v="3757" actId="26606"/>
          <ac:spMkLst>
            <pc:docMk/>
            <pc:sldMk cId="441420781" sldId="350"/>
            <ac:spMk id="4" creationId="{098C8987-46E7-46DA-B67A-052CE49D29B4}"/>
          </ac:spMkLst>
        </pc:spChg>
        <pc:spChg chg="add mod ord">
          <ac:chgData name="Bs Nguyễn Thị Hồng Loan" userId="ef16ce03-5268-4225-a6ff-da08b5c6d527" providerId="ADAL" clId="{70EED1CF-C6AF-4289-B7A0-68E30B8097E4}" dt="2020-10-18T11:29:48.826" v="3785" actId="27636"/>
          <ac:spMkLst>
            <pc:docMk/>
            <pc:sldMk cId="441420781" sldId="350"/>
            <ac:spMk id="5" creationId="{43903470-0BB4-429A-951B-D202FD322C98}"/>
          </ac:spMkLst>
        </pc:spChg>
        <pc:spChg chg="add mod ord">
          <ac:chgData name="Bs Nguyễn Thị Hồng Loan" userId="ef16ce03-5268-4225-a6ff-da08b5c6d527" providerId="ADAL" clId="{70EED1CF-C6AF-4289-B7A0-68E30B8097E4}" dt="2020-10-18T11:29:50.695" v="3789" actId="20577"/>
          <ac:spMkLst>
            <pc:docMk/>
            <pc:sldMk cId="441420781" sldId="350"/>
            <ac:spMk id="6" creationId="{84FAFA77-7C77-48C5-92F8-731E10874E84}"/>
          </ac:spMkLst>
        </pc:spChg>
        <pc:spChg chg="add del">
          <ac:chgData name="Bs Nguyễn Thị Hồng Loan" userId="ef16ce03-5268-4225-a6ff-da08b5c6d527" providerId="ADAL" clId="{70EED1CF-C6AF-4289-B7A0-68E30B8097E4}" dt="2020-10-18T11:29:20.392" v="3750" actId="26606"/>
          <ac:spMkLst>
            <pc:docMk/>
            <pc:sldMk cId="441420781" sldId="350"/>
            <ac:spMk id="11" creationId="{10F24D38-B79E-44B4-830E-043F45D96DC2}"/>
          </ac:spMkLst>
        </pc:spChg>
        <pc:spChg chg="add del">
          <ac:chgData name="Bs Nguyễn Thị Hồng Loan" userId="ef16ce03-5268-4225-a6ff-da08b5c6d527" providerId="ADAL" clId="{70EED1CF-C6AF-4289-B7A0-68E30B8097E4}" dt="2020-10-18T11:29:23.116" v="3752" actId="26606"/>
          <ac:spMkLst>
            <pc:docMk/>
            <pc:sldMk cId="441420781" sldId="350"/>
            <ac:spMk id="15" creationId="{4C5D6221-DA7B-4611-AA26-7D8E349FDE96}"/>
          </ac:spMkLst>
        </pc:spChg>
        <pc:spChg chg="add del">
          <ac:chgData name="Bs Nguyễn Thị Hồng Loan" userId="ef16ce03-5268-4225-a6ff-da08b5c6d527" providerId="ADAL" clId="{70EED1CF-C6AF-4289-B7A0-68E30B8097E4}" dt="2020-10-18T11:29:23.116" v="3752" actId="26606"/>
          <ac:spMkLst>
            <pc:docMk/>
            <pc:sldMk cId="441420781" sldId="350"/>
            <ac:spMk id="16" creationId="{E35A04CF-97D4-4FF7-B359-C546B1F62E54}"/>
          </ac:spMkLst>
        </pc:spChg>
        <pc:spChg chg="add del">
          <ac:chgData name="Bs Nguyễn Thị Hồng Loan" userId="ef16ce03-5268-4225-a6ff-da08b5c6d527" providerId="ADAL" clId="{70EED1CF-C6AF-4289-B7A0-68E30B8097E4}" dt="2020-10-18T11:29:23.116" v="3752" actId="26606"/>
          <ac:spMkLst>
            <pc:docMk/>
            <pc:sldMk cId="441420781" sldId="350"/>
            <ac:spMk id="17" creationId="{1DE7243B-5109-444B-8FAF-7437C66BC0E9}"/>
          </ac:spMkLst>
        </pc:spChg>
        <pc:spChg chg="add del">
          <ac:chgData name="Bs Nguyễn Thị Hồng Loan" userId="ef16ce03-5268-4225-a6ff-da08b5c6d527" providerId="ADAL" clId="{70EED1CF-C6AF-4289-B7A0-68E30B8097E4}" dt="2020-10-18T11:29:27.824" v="3754" actId="26606"/>
          <ac:spMkLst>
            <pc:docMk/>
            <pc:sldMk cId="441420781" sldId="350"/>
            <ac:spMk id="19" creationId="{FEF085B8-A2C0-4A6F-B663-CCC56F3CD373}"/>
          </ac:spMkLst>
        </pc:spChg>
        <pc:spChg chg="add del">
          <ac:chgData name="Bs Nguyễn Thị Hồng Loan" userId="ef16ce03-5268-4225-a6ff-da08b5c6d527" providerId="ADAL" clId="{70EED1CF-C6AF-4289-B7A0-68E30B8097E4}" dt="2020-10-18T11:29:27.824" v="3754" actId="26606"/>
          <ac:spMkLst>
            <pc:docMk/>
            <pc:sldMk cId="441420781" sldId="350"/>
            <ac:spMk id="20" creationId="{2658F6D6-96E0-421A-96D6-3DF404008543}"/>
          </ac:spMkLst>
        </pc:spChg>
        <pc:spChg chg="add del">
          <ac:chgData name="Bs Nguyễn Thị Hồng Loan" userId="ef16ce03-5268-4225-a6ff-da08b5c6d527" providerId="ADAL" clId="{70EED1CF-C6AF-4289-B7A0-68E30B8097E4}" dt="2020-10-18T11:29:27.824" v="3754" actId="26606"/>
          <ac:spMkLst>
            <pc:docMk/>
            <pc:sldMk cId="441420781" sldId="350"/>
            <ac:spMk id="21" creationId="{3CF62545-93A0-4FD5-9B48-48DCA794CBA1}"/>
          </ac:spMkLst>
        </pc:spChg>
        <pc:spChg chg="add del">
          <ac:chgData name="Bs Nguyễn Thị Hồng Loan" userId="ef16ce03-5268-4225-a6ff-da08b5c6d527" providerId="ADAL" clId="{70EED1CF-C6AF-4289-B7A0-68E30B8097E4}" dt="2020-10-18T11:29:31.398" v="3756" actId="26606"/>
          <ac:spMkLst>
            <pc:docMk/>
            <pc:sldMk cId="441420781" sldId="350"/>
            <ac:spMk id="23" creationId="{10F24D38-B79E-44B4-830E-043F45D96DC2}"/>
          </ac:spMkLst>
        </pc:spChg>
        <pc:spChg chg="add">
          <ac:chgData name="Bs Nguyễn Thị Hồng Loan" userId="ef16ce03-5268-4225-a6ff-da08b5c6d527" providerId="ADAL" clId="{70EED1CF-C6AF-4289-B7A0-68E30B8097E4}" dt="2020-10-18T11:29:31.409" v="3757" actId="26606"/>
          <ac:spMkLst>
            <pc:docMk/>
            <pc:sldMk cId="441420781" sldId="350"/>
            <ac:spMk id="26" creationId="{B36F400F-DF28-43BC-8D8E-4929793B392A}"/>
          </ac:spMkLst>
        </pc:spChg>
        <pc:cxnChg chg="add del">
          <ac:chgData name="Bs Nguyễn Thị Hồng Loan" userId="ef16ce03-5268-4225-a6ff-da08b5c6d527" providerId="ADAL" clId="{70EED1CF-C6AF-4289-B7A0-68E30B8097E4}" dt="2020-10-18T11:29:20.392" v="3750" actId="26606"/>
          <ac:cxnSpMkLst>
            <pc:docMk/>
            <pc:sldMk cId="441420781" sldId="350"/>
            <ac:cxnSpMk id="13" creationId="{FC469874-256B-45B3-A79C-7591B4BA1ECC}"/>
          </ac:cxnSpMkLst>
        </pc:cxnChg>
        <pc:cxnChg chg="add del">
          <ac:chgData name="Bs Nguyễn Thị Hồng Loan" userId="ef16ce03-5268-4225-a6ff-da08b5c6d527" providerId="ADAL" clId="{70EED1CF-C6AF-4289-B7A0-68E30B8097E4}" dt="2020-10-18T11:29:31.398" v="3756" actId="26606"/>
          <ac:cxnSpMkLst>
            <pc:docMk/>
            <pc:sldMk cId="441420781" sldId="350"/>
            <ac:cxnSpMk id="24" creationId="{FC469874-256B-45B3-A79C-7591B4BA1ECC}"/>
          </ac:cxnSpMkLst>
        </pc:cxnChg>
      </pc:sldChg>
      <pc:sldChg chg="addSp modSp new mod setBg">
        <pc:chgData name="Bs Nguyễn Thị Hồng Loan" userId="ef16ce03-5268-4225-a6ff-da08b5c6d527" providerId="ADAL" clId="{70EED1CF-C6AF-4289-B7A0-68E30B8097E4}" dt="2020-10-19T04:55:35.859" v="9537" actId="26606"/>
        <pc:sldMkLst>
          <pc:docMk/>
          <pc:sldMk cId="50699898" sldId="351"/>
        </pc:sldMkLst>
        <pc:spChg chg="mod">
          <ac:chgData name="Bs Nguyễn Thị Hồng Loan" userId="ef16ce03-5268-4225-a6ff-da08b5c6d527" providerId="ADAL" clId="{70EED1CF-C6AF-4289-B7A0-68E30B8097E4}" dt="2020-10-19T04:55:35.859" v="9537" actId="26606"/>
          <ac:spMkLst>
            <pc:docMk/>
            <pc:sldMk cId="50699898" sldId="351"/>
            <ac:spMk id="2" creationId="{9E7B9BAF-7634-4762-B7C6-CBB62BED161A}"/>
          </ac:spMkLst>
        </pc:spChg>
        <pc:spChg chg="mod">
          <ac:chgData name="Bs Nguyễn Thị Hồng Loan" userId="ef16ce03-5268-4225-a6ff-da08b5c6d527" providerId="ADAL" clId="{70EED1CF-C6AF-4289-B7A0-68E30B8097E4}" dt="2020-10-19T04:55:35.859" v="9537" actId="26606"/>
          <ac:spMkLst>
            <pc:docMk/>
            <pc:sldMk cId="50699898" sldId="351"/>
            <ac:spMk id="3" creationId="{FAFD16DA-6CBF-4F7B-96DB-C806693A0B55}"/>
          </ac:spMkLst>
        </pc:spChg>
        <pc:picChg chg="add">
          <ac:chgData name="Bs Nguyễn Thị Hồng Loan" userId="ef16ce03-5268-4225-a6ff-da08b5c6d527" providerId="ADAL" clId="{70EED1CF-C6AF-4289-B7A0-68E30B8097E4}" dt="2020-10-19T04:55:35.859" v="9537" actId="26606"/>
          <ac:picMkLst>
            <pc:docMk/>
            <pc:sldMk cId="50699898" sldId="351"/>
            <ac:picMk id="5" creationId="{0B562293-5E16-47D9-B0A3-1D92334A6A72}"/>
          </ac:picMkLst>
        </pc:picChg>
        <pc:cxnChg chg="add">
          <ac:chgData name="Bs Nguyễn Thị Hồng Loan" userId="ef16ce03-5268-4225-a6ff-da08b5c6d527" providerId="ADAL" clId="{70EED1CF-C6AF-4289-B7A0-68E30B8097E4}" dt="2020-10-19T04:55:35.859" v="9537" actId="26606"/>
          <ac:cxnSpMkLst>
            <pc:docMk/>
            <pc:sldMk cId="50699898" sldId="351"/>
            <ac:cxnSpMk id="9" creationId="{A7F400EE-A8A5-48AF-B4D6-291B52C6F0B0}"/>
          </ac:cxnSpMkLst>
        </pc:cxnChg>
      </pc:sldChg>
      <pc:sldChg chg="new del">
        <pc:chgData name="Bs Nguyễn Thị Hồng Loan" userId="ef16ce03-5268-4225-a6ff-da08b5c6d527" providerId="ADAL" clId="{70EED1CF-C6AF-4289-B7A0-68E30B8097E4}" dt="2020-10-18T11:40:29.959" v="4285" actId="47"/>
        <pc:sldMkLst>
          <pc:docMk/>
          <pc:sldMk cId="2330982986" sldId="351"/>
        </pc:sldMkLst>
      </pc:sldChg>
      <pc:sldChg chg="addSp modSp new mod setBg">
        <pc:chgData name="Bs Nguyễn Thị Hồng Loan" userId="ef16ce03-5268-4225-a6ff-da08b5c6d527" providerId="ADAL" clId="{70EED1CF-C6AF-4289-B7A0-68E30B8097E4}" dt="2020-10-19T04:56:30.025" v="9545" actId="1076"/>
        <pc:sldMkLst>
          <pc:docMk/>
          <pc:sldMk cId="3160442500" sldId="352"/>
        </pc:sldMkLst>
        <pc:spChg chg="mod">
          <ac:chgData name="Bs Nguyễn Thị Hồng Loan" userId="ef16ce03-5268-4225-a6ff-da08b5c6d527" providerId="ADAL" clId="{70EED1CF-C6AF-4289-B7A0-68E30B8097E4}" dt="2020-10-19T04:56:10.145" v="9538" actId="26606"/>
          <ac:spMkLst>
            <pc:docMk/>
            <pc:sldMk cId="3160442500" sldId="352"/>
            <ac:spMk id="2" creationId="{0097440E-F137-45A4-8CB0-36880BA0546E}"/>
          </ac:spMkLst>
        </pc:spChg>
        <pc:spChg chg="mod">
          <ac:chgData name="Bs Nguyễn Thị Hồng Loan" userId="ef16ce03-5268-4225-a6ff-da08b5c6d527" providerId="ADAL" clId="{70EED1CF-C6AF-4289-B7A0-68E30B8097E4}" dt="2020-10-19T04:56:30.025" v="9545" actId="1076"/>
          <ac:spMkLst>
            <pc:docMk/>
            <pc:sldMk cId="3160442500" sldId="352"/>
            <ac:spMk id="3" creationId="{BA3BC99D-6D41-4538-AD57-E01DB9A7C735}"/>
          </ac:spMkLst>
        </pc:spChg>
        <pc:spChg chg="add">
          <ac:chgData name="Bs Nguyễn Thị Hồng Loan" userId="ef16ce03-5268-4225-a6ff-da08b5c6d527" providerId="ADAL" clId="{70EED1CF-C6AF-4289-B7A0-68E30B8097E4}" dt="2020-10-19T04:56:10.145" v="9538" actId="26606"/>
          <ac:spMkLst>
            <pc:docMk/>
            <pc:sldMk cId="3160442500" sldId="352"/>
            <ac:spMk id="8" creationId="{081EA652-8C6A-4E69-BEB9-170809474553}"/>
          </ac:spMkLst>
        </pc:spChg>
        <pc:spChg chg="add">
          <ac:chgData name="Bs Nguyễn Thị Hồng Loan" userId="ef16ce03-5268-4225-a6ff-da08b5c6d527" providerId="ADAL" clId="{70EED1CF-C6AF-4289-B7A0-68E30B8097E4}" dt="2020-10-19T04:56:10.145" v="9538" actId="26606"/>
          <ac:spMkLst>
            <pc:docMk/>
            <pc:sldMk cId="3160442500" sldId="352"/>
            <ac:spMk id="10" creationId="{5298780A-33B9-4EA2-8F67-DE68AD62841B}"/>
          </ac:spMkLst>
        </pc:spChg>
        <pc:spChg chg="add">
          <ac:chgData name="Bs Nguyễn Thị Hồng Loan" userId="ef16ce03-5268-4225-a6ff-da08b5c6d527" providerId="ADAL" clId="{70EED1CF-C6AF-4289-B7A0-68E30B8097E4}" dt="2020-10-19T04:56:10.145" v="9538" actId="26606"/>
          <ac:spMkLst>
            <pc:docMk/>
            <pc:sldMk cId="3160442500" sldId="352"/>
            <ac:spMk id="12" creationId="{7F488E8B-4E1E-4402-8935-D4E6C02615C7}"/>
          </ac:spMkLst>
        </pc:spChg>
        <pc:cxnChg chg="add">
          <ac:chgData name="Bs Nguyễn Thị Hồng Loan" userId="ef16ce03-5268-4225-a6ff-da08b5c6d527" providerId="ADAL" clId="{70EED1CF-C6AF-4289-B7A0-68E30B8097E4}" dt="2020-10-19T04:56:10.145" v="9538" actId="26606"/>
          <ac:cxnSpMkLst>
            <pc:docMk/>
            <pc:sldMk cId="3160442500" sldId="352"/>
            <ac:cxnSpMk id="14" creationId="{23AAC9B5-8015-485C-ACF9-A750390E9A56}"/>
          </ac:cxnSpMkLst>
        </pc:cxnChg>
      </pc:sldChg>
      <pc:sldChg chg="addSp delSp modSp new mod setBg">
        <pc:chgData name="Bs Nguyễn Thị Hồng Loan" userId="ef16ce03-5268-4225-a6ff-da08b5c6d527" providerId="ADAL" clId="{70EED1CF-C6AF-4289-B7A0-68E30B8097E4}" dt="2020-10-19T04:59:16.851" v="9572" actId="26606"/>
        <pc:sldMkLst>
          <pc:docMk/>
          <pc:sldMk cId="3289580036" sldId="353"/>
        </pc:sldMkLst>
        <pc:spChg chg="mod">
          <ac:chgData name="Bs Nguyễn Thị Hồng Loan" userId="ef16ce03-5268-4225-a6ff-da08b5c6d527" providerId="ADAL" clId="{70EED1CF-C6AF-4289-B7A0-68E30B8097E4}" dt="2020-10-19T04:59:16.851" v="9572" actId="26606"/>
          <ac:spMkLst>
            <pc:docMk/>
            <pc:sldMk cId="3289580036" sldId="353"/>
            <ac:spMk id="2" creationId="{3435CDA5-4CDE-45D7-9A84-6ED8591F17AC}"/>
          </ac:spMkLst>
        </pc:spChg>
        <pc:spChg chg="mod">
          <ac:chgData name="Bs Nguyễn Thị Hồng Loan" userId="ef16ce03-5268-4225-a6ff-da08b5c6d527" providerId="ADAL" clId="{70EED1CF-C6AF-4289-B7A0-68E30B8097E4}" dt="2020-10-19T04:59:16.851" v="9572" actId="26606"/>
          <ac:spMkLst>
            <pc:docMk/>
            <pc:sldMk cId="3289580036" sldId="353"/>
            <ac:spMk id="3" creationId="{783E4441-989D-40F9-A1D5-7CD54B88E7E9}"/>
          </ac:spMkLst>
        </pc:spChg>
        <pc:spChg chg="add del">
          <ac:chgData name="Bs Nguyễn Thị Hồng Loan" userId="ef16ce03-5268-4225-a6ff-da08b5c6d527" providerId="ADAL" clId="{70EED1CF-C6AF-4289-B7A0-68E30B8097E4}" dt="2020-10-19T04:59:16.834" v="9571" actId="26606"/>
          <ac:spMkLst>
            <pc:docMk/>
            <pc:sldMk cId="3289580036" sldId="353"/>
            <ac:spMk id="8" creationId="{D278ADA9-6383-4BDD-80D2-8899A402687B}"/>
          </ac:spMkLst>
        </pc:spChg>
        <pc:spChg chg="add del">
          <ac:chgData name="Bs Nguyễn Thị Hồng Loan" userId="ef16ce03-5268-4225-a6ff-da08b5c6d527" providerId="ADAL" clId="{70EED1CF-C6AF-4289-B7A0-68E30B8097E4}" dt="2020-10-19T04:59:16.834" v="9571" actId="26606"/>
          <ac:spMkLst>
            <pc:docMk/>
            <pc:sldMk cId="3289580036" sldId="353"/>
            <ac:spMk id="10" creationId="{484B7147-B0F6-40ED-B5A2-FF72BC8198B6}"/>
          </ac:spMkLst>
        </pc:spChg>
        <pc:spChg chg="add del">
          <ac:chgData name="Bs Nguyễn Thị Hồng Loan" userId="ef16ce03-5268-4225-a6ff-da08b5c6d527" providerId="ADAL" clId="{70EED1CF-C6AF-4289-B7A0-68E30B8097E4}" dt="2020-10-19T04:59:16.834" v="9571" actId="26606"/>
          <ac:spMkLst>
            <pc:docMk/>
            <pc:sldMk cId="3289580036" sldId="353"/>
            <ac:spMk id="12" creationId="{B36D2DE0-0628-4A9A-A59D-7BA8B5EB3022}"/>
          </ac:spMkLst>
        </pc:spChg>
        <pc:spChg chg="add del">
          <ac:chgData name="Bs Nguyễn Thị Hồng Loan" userId="ef16ce03-5268-4225-a6ff-da08b5c6d527" providerId="ADAL" clId="{70EED1CF-C6AF-4289-B7A0-68E30B8097E4}" dt="2020-10-19T04:59:16.834" v="9571" actId="26606"/>
          <ac:spMkLst>
            <pc:docMk/>
            <pc:sldMk cId="3289580036" sldId="353"/>
            <ac:spMk id="14" creationId="{48E405C9-94BE-41DA-928C-DEC9A8550E9F}"/>
          </ac:spMkLst>
        </pc:spChg>
        <pc:spChg chg="add del">
          <ac:chgData name="Bs Nguyễn Thị Hồng Loan" userId="ef16ce03-5268-4225-a6ff-da08b5c6d527" providerId="ADAL" clId="{70EED1CF-C6AF-4289-B7A0-68E30B8097E4}" dt="2020-10-19T04:59:16.834" v="9571" actId="26606"/>
          <ac:spMkLst>
            <pc:docMk/>
            <pc:sldMk cId="3289580036" sldId="353"/>
            <ac:spMk id="16" creationId="{D2091A72-D5BB-42AC-8FD3-F7747D90861E}"/>
          </ac:spMkLst>
        </pc:spChg>
        <pc:spChg chg="add del">
          <ac:chgData name="Bs Nguyễn Thị Hồng Loan" userId="ef16ce03-5268-4225-a6ff-da08b5c6d527" providerId="ADAL" clId="{70EED1CF-C6AF-4289-B7A0-68E30B8097E4}" dt="2020-10-19T04:59:16.834" v="9571" actId="26606"/>
          <ac:spMkLst>
            <pc:docMk/>
            <pc:sldMk cId="3289580036" sldId="353"/>
            <ac:spMk id="18" creationId="{6ED12BFC-A737-46AF-8411-481112D54B0C}"/>
          </ac:spMkLst>
        </pc:spChg>
        <pc:spChg chg="add">
          <ac:chgData name="Bs Nguyễn Thị Hồng Loan" userId="ef16ce03-5268-4225-a6ff-da08b5c6d527" providerId="ADAL" clId="{70EED1CF-C6AF-4289-B7A0-68E30B8097E4}" dt="2020-10-19T04:59:16.851" v="9572" actId="26606"/>
          <ac:spMkLst>
            <pc:docMk/>
            <pc:sldMk cId="3289580036" sldId="353"/>
            <ac:spMk id="20" creationId="{4E1BEB12-92AF-4445-98AD-4C7756E7C93B}"/>
          </ac:spMkLst>
        </pc:spChg>
        <pc:spChg chg="add">
          <ac:chgData name="Bs Nguyễn Thị Hồng Loan" userId="ef16ce03-5268-4225-a6ff-da08b5c6d527" providerId="ADAL" clId="{70EED1CF-C6AF-4289-B7A0-68E30B8097E4}" dt="2020-10-19T04:59:16.851" v="9572" actId="26606"/>
          <ac:spMkLst>
            <pc:docMk/>
            <pc:sldMk cId="3289580036" sldId="353"/>
            <ac:spMk id="21" creationId="{D0522C2C-7B5C-48A7-A969-03941E5D2E76}"/>
          </ac:spMkLst>
        </pc:spChg>
        <pc:spChg chg="add">
          <ac:chgData name="Bs Nguyễn Thị Hồng Loan" userId="ef16ce03-5268-4225-a6ff-da08b5c6d527" providerId="ADAL" clId="{70EED1CF-C6AF-4289-B7A0-68E30B8097E4}" dt="2020-10-19T04:59:16.851" v="9572" actId="26606"/>
          <ac:spMkLst>
            <pc:docMk/>
            <pc:sldMk cId="3289580036" sldId="353"/>
            <ac:spMk id="22" creationId="{9C682A1A-5B2D-4111-BBD6-620165633E5B}"/>
          </ac:spMkLst>
        </pc:spChg>
        <pc:spChg chg="add">
          <ac:chgData name="Bs Nguyễn Thị Hồng Loan" userId="ef16ce03-5268-4225-a6ff-da08b5c6d527" providerId="ADAL" clId="{70EED1CF-C6AF-4289-B7A0-68E30B8097E4}" dt="2020-10-19T04:59:16.851" v="9572" actId="26606"/>
          <ac:spMkLst>
            <pc:docMk/>
            <pc:sldMk cId="3289580036" sldId="353"/>
            <ac:spMk id="23" creationId="{D6EE29F2-D77F-4BD0-A20B-334D316A1C9D}"/>
          </ac:spMkLst>
        </pc:spChg>
        <pc:spChg chg="add">
          <ac:chgData name="Bs Nguyễn Thị Hồng Loan" userId="ef16ce03-5268-4225-a6ff-da08b5c6d527" providerId="ADAL" clId="{70EED1CF-C6AF-4289-B7A0-68E30B8097E4}" dt="2020-10-19T04:59:16.851" v="9572" actId="26606"/>
          <ac:spMkLst>
            <pc:docMk/>
            <pc:sldMk cId="3289580036" sldId="353"/>
            <ac:spMk id="24" creationId="{22D09ED2-868F-42C6-866E-F92E0CEF314F}"/>
          </ac:spMkLst>
        </pc:spChg>
      </pc:sldChg>
      <pc:sldChg chg="addSp modSp new mod setBg">
        <pc:chgData name="Bs Nguyễn Thị Hồng Loan" userId="ef16ce03-5268-4225-a6ff-da08b5c6d527" providerId="ADAL" clId="{70EED1CF-C6AF-4289-B7A0-68E30B8097E4}" dt="2020-10-19T04:57:23.652" v="9550" actId="1076"/>
        <pc:sldMkLst>
          <pc:docMk/>
          <pc:sldMk cId="3049829265" sldId="354"/>
        </pc:sldMkLst>
        <pc:spChg chg="mod">
          <ac:chgData name="Bs Nguyễn Thị Hồng Loan" userId="ef16ce03-5268-4225-a6ff-da08b5c6d527" providerId="ADAL" clId="{70EED1CF-C6AF-4289-B7A0-68E30B8097E4}" dt="2020-10-19T04:57:16.613" v="9548" actId="26606"/>
          <ac:spMkLst>
            <pc:docMk/>
            <pc:sldMk cId="3049829265" sldId="354"/>
            <ac:spMk id="2" creationId="{7E557DB3-8623-4427-B5DC-D6DB59FF4C48}"/>
          </ac:spMkLst>
        </pc:spChg>
        <pc:spChg chg="mod">
          <ac:chgData name="Bs Nguyễn Thị Hồng Loan" userId="ef16ce03-5268-4225-a6ff-da08b5c6d527" providerId="ADAL" clId="{70EED1CF-C6AF-4289-B7A0-68E30B8097E4}" dt="2020-10-19T04:57:23.652" v="9550" actId="1076"/>
          <ac:spMkLst>
            <pc:docMk/>
            <pc:sldMk cId="3049829265" sldId="354"/>
            <ac:spMk id="3" creationId="{7578414D-764E-4754-9C3B-4D120E62490A}"/>
          </ac:spMkLst>
        </pc:spChg>
        <pc:spChg chg="add">
          <ac:chgData name="Bs Nguyễn Thị Hồng Loan" userId="ef16ce03-5268-4225-a6ff-da08b5c6d527" providerId="ADAL" clId="{70EED1CF-C6AF-4289-B7A0-68E30B8097E4}" dt="2020-10-19T04:57:16.613" v="9548" actId="26606"/>
          <ac:spMkLst>
            <pc:docMk/>
            <pc:sldMk cId="3049829265" sldId="354"/>
            <ac:spMk id="8" creationId="{2B566528-1B12-4246-9431-5C2D7D081168}"/>
          </ac:spMkLst>
        </pc:spChg>
        <pc:spChg chg="add">
          <ac:chgData name="Bs Nguyễn Thị Hồng Loan" userId="ef16ce03-5268-4225-a6ff-da08b5c6d527" providerId="ADAL" clId="{70EED1CF-C6AF-4289-B7A0-68E30B8097E4}" dt="2020-10-19T04:57:16.613" v="9548" actId="26606"/>
          <ac:spMkLst>
            <pc:docMk/>
            <pc:sldMk cId="3049829265" sldId="354"/>
            <ac:spMk id="10" creationId="{2E80C965-DB6D-4F81-9E9E-B027384D0BD6}"/>
          </ac:spMkLst>
        </pc:spChg>
        <pc:spChg chg="add">
          <ac:chgData name="Bs Nguyễn Thị Hồng Loan" userId="ef16ce03-5268-4225-a6ff-da08b5c6d527" providerId="ADAL" clId="{70EED1CF-C6AF-4289-B7A0-68E30B8097E4}" dt="2020-10-19T04:57:16.613" v="9548" actId="26606"/>
          <ac:spMkLst>
            <pc:docMk/>
            <pc:sldMk cId="3049829265" sldId="354"/>
            <ac:spMk id="12" creationId="{A580F890-B085-4E95-96AA-55AEBEC5CE6E}"/>
          </ac:spMkLst>
        </pc:spChg>
        <pc:spChg chg="add">
          <ac:chgData name="Bs Nguyễn Thị Hồng Loan" userId="ef16ce03-5268-4225-a6ff-da08b5c6d527" providerId="ADAL" clId="{70EED1CF-C6AF-4289-B7A0-68E30B8097E4}" dt="2020-10-19T04:57:16.613" v="9548" actId="26606"/>
          <ac:spMkLst>
            <pc:docMk/>
            <pc:sldMk cId="3049829265" sldId="354"/>
            <ac:spMk id="14" creationId="{D3F51FEB-38FB-4F6C-9F7B-2F2AFAB65463}"/>
          </ac:spMkLst>
        </pc:spChg>
        <pc:spChg chg="add">
          <ac:chgData name="Bs Nguyễn Thị Hồng Loan" userId="ef16ce03-5268-4225-a6ff-da08b5c6d527" providerId="ADAL" clId="{70EED1CF-C6AF-4289-B7A0-68E30B8097E4}" dt="2020-10-19T04:57:16.613" v="9548" actId="26606"/>
          <ac:spMkLst>
            <pc:docMk/>
            <pc:sldMk cId="3049829265" sldId="354"/>
            <ac:spMk id="16" creationId="{1E547BA6-BAE0-43BB-A7CA-60F69CE252F0}"/>
          </ac:spMkLst>
        </pc:spChg>
      </pc:sldChg>
      <pc:sldChg chg="addSp delSp modSp new mod setBg">
        <pc:chgData name="Bs Nguyễn Thị Hồng Loan" userId="ef16ce03-5268-4225-a6ff-da08b5c6d527" providerId="ADAL" clId="{70EED1CF-C6AF-4289-B7A0-68E30B8097E4}" dt="2020-10-19T04:58:44.582" v="9561" actId="26606"/>
        <pc:sldMkLst>
          <pc:docMk/>
          <pc:sldMk cId="916457939" sldId="355"/>
        </pc:sldMkLst>
        <pc:spChg chg="mod">
          <ac:chgData name="Bs Nguyễn Thị Hồng Loan" userId="ef16ce03-5268-4225-a6ff-da08b5c6d527" providerId="ADAL" clId="{70EED1CF-C6AF-4289-B7A0-68E30B8097E4}" dt="2020-10-19T04:58:44.582" v="9561" actId="26606"/>
          <ac:spMkLst>
            <pc:docMk/>
            <pc:sldMk cId="916457939" sldId="355"/>
            <ac:spMk id="2" creationId="{0ED0A455-E72C-4F0A-854B-2BF41F95C3CB}"/>
          </ac:spMkLst>
        </pc:spChg>
        <pc:spChg chg="mod">
          <ac:chgData name="Bs Nguyễn Thị Hồng Loan" userId="ef16ce03-5268-4225-a6ff-da08b5c6d527" providerId="ADAL" clId="{70EED1CF-C6AF-4289-B7A0-68E30B8097E4}" dt="2020-10-19T04:58:44.582" v="9561" actId="26606"/>
          <ac:spMkLst>
            <pc:docMk/>
            <pc:sldMk cId="916457939" sldId="355"/>
            <ac:spMk id="3" creationId="{127FC703-D699-4274-866B-EB450B39E00E}"/>
          </ac:spMkLst>
        </pc:spChg>
        <pc:spChg chg="add del">
          <ac:chgData name="Bs Nguyễn Thị Hồng Loan" userId="ef16ce03-5268-4225-a6ff-da08b5c6d527" providerId="ADAL" clId="{70EED1CF-C6AF-4289-B7A0-68E30B8097E4}" dt="2020-10-19T04:58:41.224" v="9558" actId="26606"/>
          <ac:spMkLst>
            <pc:docMk/>
            <pc:sldMk cId="916457939" sldId="355"/>
            <ac:spMk id="8" creationId="{1BB867FF-FC45-48F7-8104-F89BE54909F1}"/>
          </ac:spMkLst>
        </pc:spChg>
        <pc:spChg chg="add del">
          <ac:chgData name="Bs Nguyễn Thị Hồng Loan" userId="ef16ce03-5268-4225-a6ff-da08b5c6d527" providerId="ADAL" clId="{70EED1CF-C6AF-4289-B7A0-68E30B8097E4}" dt="2020-10-19T04:58:41.224" v="9558" actId="26606"/>
          <ac:spMkLst>
            <pc:docMk/>
            <pc:sldMk cId="916457939" sldId="355"/>
            <ac:spMk id="10" creationId="{8BB56887-D0D5-4F0C-9E19-7247EB83C8B7}"/>
          </ac:spMkLst>
        </pc:spChg>
        <pc:spChg chg="add del">
          <ac:chgData name="Bs Nguyễn Thị Hồng Loan" userId="ef16ce03-5268-4225-a6ff-da08b5c6d527" providerId="ADAL" clId="{70EED1CF-C6AF-4289-B7A0-68E30B8097E4}" dt="2020-10-19T04:58:41.224" v="9558" actId="26606"/>
          <ac:spMkLst>
            <pc:docMk/>
            <pc:sldMk cId="916457939" sldId="355"/>
            <ac:spMk id="12" creationId="{081E4A58-353D-44AE-B2FC-2A74E2E400F7}"/>
          </ac:spMkLst>
        </pc:spChg>
        <pc:spChg chg="add del">
          <ac:chgData name="Bs Nguyễn Thị Hồng Loan" userId="ef16ce03-5268-4225-a6ff-da08b5c6d527" providerId="ADAL" clId="{70EED1CF-C6AF-4289-B7A0-68E30B8097E4}" dt="2020-10-19T04:58:44.571" v="9560" actId="26606"/>
          <ac:spMkLst>
            <pc:docMk/>
            <pc:sldMk cId="916457939" sldId="355"/>
            <ac:spMk id="14" creationId="{141ACBDB-38F8-4B34-8183-BD95B4E55A62}"/>
          </ac:spMkLst>
        </pc:spChg>
        <pc:spChg chg="add del">
          <ac:chgData name="Bs Nguyễn Thị Hồng Loan" userId="ef16ce03-5268-4225-a6ff-da08b5c6d527" providerId="ADAL" clId="{70EED1CF-C6AF-4289-B7A0-68E30B8097E4}" dt="2020-10-19T04:58:44.571" v="9560" actId="26606"/>
          <ac:spMkLst>
            <pc:docMk/>
            <pc:sldMk cId="916457939" sldId="355"/>
            <ac:spMk id="15" creationId="{46D6306C-ED4F-4AAE-B4A5-EEA6AFAD726E}"/>
          </ac:spMkLst>
        </pc:spChg>
        <pc:spChg chg="add del">
          <ac:chgData name="Bs Nguyễn Thị Hồng Loan" userId="ef16ce03-5268-4225-a6ff-da08b5c6d527" providerId="ADAL" clId="{70EED1CF-C6AF-4289-B7A0-68E30B8097E4}" dt="2020-10-19T04:58:44.571" v="9560" actId="26606"/>
          <ac:spMkLst>
            <pc:docMk/>
            <pc:sldMk cId="916457939" sldId="355"/>
            <ac:spMk id="16" creationId="{DE00DB52-3455-4E2F-867B-A6D0516E175B}"/>
          </ac:spMkLst>
        </pc:spChg>
        <pc:spChg chg="add del">
          <ac:chgData name="Bs Nguyễn Thị Hồng Loan" userId="ef16ce03-5268-4225-a6ff-da08b5c6d527" providerId="ADAL" clId="{70EED1CF-C6AF-4289-B7A0-68E30B8097E4}" dt="2020-10-19T04:58:44.571" v="9560" actId="26606"/>
          <ac:spMkLst>
            <pc:docMk/>
            <pc:sldMk cId="916457939" sldId="355"/>
            <ac:spMk id="17" creationId="{0EC5361D-F897-4856-B945-0455A365EB24}"/>
          </ac:spMkLst>
        </pc:spChg>
        <pc:spChg chg="add del">
          <ac:chgData name="Bs Nguyễn Thị Hồng Loan" userId="ef16ce03-5268-4225-a6ff-da08b5c6d527" providerId="ADAL" clId="{70EED1CF-C6AF-4289-B7A0-68E30B8097E4}" dt="2020-10-19T04:58:44.571" v="9560" actId="26606"/>
          <ac:spMkLst>
            <pc:docMk/>
            <pc:sldMk cId="916457939" sldId="355"/>
            <ac:spMk id="18" creationId="{9E914C83-E0D8-4953-92D5-169D28CB43AE}"/>
          </ac:spMkLst>
        </pc:spChg>
        <pc:spChg chg="add del">
          <ac:chgData name="Bs Nguyễn Thị Hồng Loan" userId="ef16ce03-5268-4225-a6ff-da08b5c6d527" providerId="ADAL" clId="{70EED1CF-C6AF-4289-B7A0-68E30B8097E4}" dt="2020-10-19T04:58:44.571" v="9560" actId="26606"/>
          <ac:spMkLst>
            <pc:docMk/>
            <pc:sldMk cId="916457939" sldId="355"/>
            <ac:spMk id="19" creationId="{4508C0C5-2268-42B5-B3C8-4D0899E05F8C}"/>
          </ac:spMkLst>
        </pc:spChg>
        <pc:spChg chg="add del">
          <ac:chgData name="Bs Nguyễn Thị Hồng Loan" userId="ef16ce03-5268-4225-a6ff-da08b5c6d527" providerId="ADAL" clId="{70EED1CF-C6AF-4289-B7A0-68E30B8097E4}" dt="2020-10-19T04:58:44.571" v="9560" actId="26606"/>
          <ac:spMkLst>
            <pc:docMk/>
            <pc:sldMk cId="916457939" sldId="355"/>
            <ac:spMk id="20" creationId="{3512E083-F550-46AF-8490-767ECFD00CB7}"/>
          </ac:spMkLst>
        </pc:spChg>
        <pc:spChg chg="add">
          <ac:chgData name="Bs Nguyễn Thị Hồng Loan" userId="ef16ce03-5268-4225-a6ff-da08b5c6d527" providerId="ADAL" clId="{70EED1CF-C6AF-4289-B7A0-68E30B8097E4}" dt="2020-10-19T04:58:44.582" v="9561" actId="26606"/>
          <ac:spMkLst>
            <pc:docMk/>
            <pc:sldMk cId="916457939" sldId="355"/>
            <ac:spMk id="22" creationId="{1BB867FF-FC45-48F7-8104-F89BE54909F1}"/>
          </ac:spMkLst>
        </pc:spChg>
        <pc:spChg chg="add">
          <ac:chgData name="Bs Nguyễn Thị Hồng Loan" userId="ef16ce03-5268-4225-a6ff-da08b5c6d527" providerId="ADAL" clId="{70EED1CF-C6AF-4289-B7A0-68E30B8097E4}" dt="2020-10-19T04:58:44.582" v="9561" actId="26606"/>
          <ac:spMkLst>
            <pc:docMk/>
            <pc:sldMk cId="916457939" sldId="355"/>
            <ac:spMk id="23" creationId="{8BB56887-D0D5-4F0C-9E19-7247EB83C8B7}"/>
          </ac:spMkLst>
        </pc:spChg>
        <pc:spChg chg="add">
          <ac:chgData name="Bs Nguyễn Thị Hồng Loan" userId="ef16ce03-5268-4225-a6ff-da08b5c6d527" providerId="ADAL" clId="{70EED1CF-C6AF-4289-B7A0-68E30B8097E4}" dt="2020-10-19T04:58:44.582" v="9561" actId="26606"/>
          <ac:spMkLst>
            <pc:docMk/>
            <pc:sldMk cId="916457939" sldId="355"/>
            <ac:spMk id="24" creationId="{081E4A58-353D-44AE-B2FC-2A74E2E400F7}"/>
          </ac:spMkLst>
        </pc:spChg>
      </pc:sldChg>
      <pc:sldChg chg="addSp modSp new mod setBg">
        <pc:chgData name="Bs Nguyễn Thị Hồng Loan" userId="ef16ce03-5268-4225-a6ff-da08b5c6d527" providerId="ADAL" clId="{70EED1CF-C6AF-4289-B7A0-68E30B8097E4}" dt="2020-10-19T04:59:36.326" v="9574" actId="255"/>
        <pc:sldMkLst>
          <pc:docMk/>
          <pc:sldMk cId="2374501166" sldId="356"/>
        </pc:sldMkLst>
        <pc:spChg chg="mod">
          <ac:chgData name="Bs Nguyễn Thị Hồng Loan" userId="ef16ce03-5268-4225-a6ff-da08b5c6d527" providerId="ADAL" clId="{70EED1CF-C6AF-4289-B7A0-68E30B8097E4}" dt="2020-10-19T04:59:30.986" v="9573" actId="26606"/>
          <ac:spMkLst>
            <pc:docMk/>
            <pc:sldMk cId="2374501166" sldId="356"/>
            <ac:spMk id="2" creationId="{C953AC69-EB25-411E-A6F7-8384BB6E1C46}"/>
          </ac:spMkLst>
        </pc:spChg>
        <pc:spChg chg="mod">
          <ac:chgData name="Bs Nguyễn Thị Hồng Loan" userId="ef16ce03-5268-4225-a6ff-da08b5c6d527" providerId="ADAL" clId="{70EED1CF-C6AF-4289-B7A0-68E30B8097E4}" dt="2020-10-19T04:59:36.326" v="9574" actId="255"/>
          <ac:spMkLst>
            <pc:docMk/>
            <pc:sldMk cId="2374501166" sldId="356"/>
            <ac:spMk id="3" creationId="{D79ECBBF-96E1-4280-A186-821EB6FF5F00}"/>
          </ac:spMkLst>
        </pc:spChg>
        <pc:spChg chg="add">
          <ac:chgData name="Bs Nguyễn Thị Hồng Loan" userId="ef16ce03-5268-4225-a6ff-da08b5c6d527" providerId="ADAL" clId="{70EED1CF-C6AF-4289-B7A0-68E30B8097E4}" dt="2020-10-19T04:59:30.986" v="9573" actId="26606"/>
          <ac:spMkLst>
            <pc:docMk/>
            <pc:sldMk cId="2374501166" sldId="356"/>
            <ac:spMk id="8" creationId="{46F1F2C8-798B-4CCE-A851-94AFAF350BED}"/>
          </ac:spMkLst>
        </pc:spChg>
        <pc:spChg chg="add">
          <ac:chgData name="Bs Nguyễn Thị Hồng Loan" userId="ef16ce03-5268-4225-a6ff-da08b5c6d527" providerId="ADAL" clId="{70EED1CF-C6AF-4289-B7A0-68E30B8097E4}" dt="2020-10-19T04:59:30.986" v="9573" actId="26606"/>
          <ac:spMkLst>
            <pc:docMk/>
            <pc:sldMk cId="2374501166" sldId="356"/>
            <ac:spMk id="10" creationId="{755E9CD0-04B0-4A3C-B291-AD913379C713}"/>
          </ac:spMkLst>
        </pc:spChg>
        <pc:spChg chg="add">
          <ac:chgData name="Bs Nguyễn Thị Hồng Loan" userId="ef16ce03-5268-4225-a6ff-da08b5c6d527" providerId="ADAL" clId="{70EED1CF-C6AF-4289-B7A0-68E30B8097E4}" dt="2020-10-19T04:59:30.986" v="9573" actId="26606"/>
          <ac:spMkLst>
            <pc:docMk/>
            <pc:sldMk cId="2374501166" sldId="356"/>
            <ac:spMk id="12" creationId="{1DD8BF3B-6066-418C-8D1A-75C5E396FC04}"/>
          </ac:spMkLst>
        </pc:spChg>
        <pc:spChg chg="add">
          <ac:chgData name="Bs Nguyễn Thị Hồng Loan" userId="ef16ce03-5268-4225-a6ff-da08b5c6d527" providerId="ADAL" clId="{70EED1CF-C6AF-4289-B7A0-68E30B8097E4}" dt="2020-10-19T04:59:30.986" v="9573" actId="26606"/>
          <ac:spMkLst>
            <pc:docMk/>
            <pc:sldMk cId="2374501166" sldId="356"/>
            <ac:spMk id="14" creationId="{80BC66F9-7A74-4286-AD22-1174052CC22C}"/>
          </ac:spMkLst>
        </pc:spChg>
        <pc:spChg chg="add">
          <ac:chgData name="Bs Nguyễn Thị Hồng Loan" userId="ef16ce03-5268-4225-a6ff-da08b5c6d527" providerId="ADAL" clId="{70EED1CF-C6AF-4289-B7A0-68E30B8097E4}" dt="2020-10-19T04:59:30.986" v="9573" actId="26606"/>
          <ac:spMkLst>
            <pc:docMk/>
            <pc:sldMk cId="2374501166" sldId="356"/>
            <ac:spMk id="16" creationId="{D8142CC3-2B5C-48E6-9DF0-6C8ACBAF23EF}"/>
          </ac:spMkLst>
        </pc:spChg>
        <pc:spChg chg="add">
          <ac:chgData name="Bs Nguyễn Thị Hồng Loan" userId="ef16ce03-5268-4225-a6ff-da08b5c6d527" providerId="ADAL" clId="{70EED1CF-C6AF-4289-B7A0-68E30B8097E4}" dt="2020-10-19T04:59:30.986" v="9573" actId="26606"/>
          <ac:spMkLst>
            <pc:docMk/>
            <pc:sldMk cId="2374501166" sldId="356"/>
            <ac:spMk id="20" creationId="{46A89C79-8EF3-4AF9-B3D9-59A883F41C83}"/>
          </ac:spMkLst>
        </pc:spChg>
        <pc:spChg chg="add">
          <ac:chgData name="Bs Nguyễn Thị Hồng Loan" userId="ef16ce03-5268-4225-a6ff-da08b5c6d527" providerId="ADAL" clId="{70EED1CF-C6AF-4289-B7A0-68E30B8097E4}" dt="2020-10-19T04:59:30.986" v="9573" actId="26606"/>
          <ac:spMkLst>
            <pc:docMk/>
            <pc:sldMk cId="2374501166" sldId="356"/>
            <ac:spMk id="22" creationId="{EFE5CE34-4543-42E5-B82C-1F3D12422CDD}"/>
          </ac:spMkLst>
        </pc:spChg>
        <pc:spChg chg="add">
          <ac:chgData name="Bs Nguyễn Thị Hồng Loan" userId="ef16ce03-5268-4225-a6ff-da08b5c6d527" providerId="ADAL" clId="{70EED1CF-C6AF-4289-B7A0-68E30B8097E4}" dt="2020-10-19T04:59:30.986" v="9573" actId="26606"/>
          <ac:spMkLst>
            <pc:docMk/>
            <pc:sldMk cId="2374501166" sldId="356"/>
            <ac:spMk id="24" creationId="{72AF41FE-63D7-4695-81D2-66D2510E4486}"/>
          </ac:spMkLst>
        </pc:spChg>
        <pc:cxnChg chg="add">
          <ac:chgData name="Bs Nguyễn Thị Hồng Loan" userId="ef16ce03-5268-4225-a6ff-da08b5c6d527" providerId="ADAL" clId="{70EED1CF-C6AF-4289-B7A0-68E30B8097E4}" dt="2020-10-19T04:59:30.986" v="9573" actId="26606"/>
          <ac:cxnSpMkLst>
            <pc:docMk/>
            <pc:sldMk cId="2374501166" sldId="356"/>
            <ac:cxnSpMk id="18" creationId="{7B2D303B-3DD0-4319-9EAD-361847FEC71D}"/>
          </ac:cxnSpMkLst>
        </pc:cxnChg>
      </pc:sldChg>
      <pc:sldChg chg="addSp modSp new mod setBg">
        <pc:chgData name="Bs Nguyễn Thị Hồng Loan" userId="ef16ce03-5268-4225-a6ff-da08b5c6d527" providerId="ADAL" clId="{70EED1CF-C6AF-4289-B7A0-68E30B8097E4}" dt="2020-10-19T04:59:44.941" v="9575" actId="26606"/>
        <pc:sldMkLst>
          <pc:docMk/>
          <pc:sldMk cId="2334729085" sldId="357"/>
        </pc:sldMkLst>
        <pc:spChg chg="mod">
          <ac:chgData name="Bs Nguyễn Thị Hồng Loan" userId="ef16ce03-5268-4225-a6ff-da08b5c6d527" providerId="ADAL" clId="{70EED1CF-C6AF-4289-B7A0-68E30B8097E4}" dt="2020-10-19T04:59:44.941" v="9575" actId="26606"/>
          <ac:spMkLst>
            <pc:docMk/>
            <pc:sldMk cId="2334729085" sldId="357"/>
            <ac:spMk id="2" creationId="{ACF870C8-F147-48C7-B7B5-3C6A63D8620E}"/>
          </ac:spMkLst>
        </pc:spChg>
        <pc:spChg chg="mod">
          <ac:chgData name="Bs Nguyễn Thị Hồng Loan" userId="ef16ce03-5268-4225-a6ff-da08b5c6d527" providerId="ADAL" clId="{70EED1CF-C6AF-4289-B7A0-68E30B8097E4}" dt="2020-10-19T04:59:44.941" v="9575" actId="26606"/>
          <ac:spMkLst>
            <pc:docMk/>
            <pc:sldMk cId="2334729085" sldId="357"/>
            <ac:spMk id="3" creationId="{6072A29F-5FD8-437C-8F48-E5DB4DFF7FE5}"/>
          </ac:spMkLst>
        </pc:spChg>
        <pc:spChg chg="add">
          <ac:chgData name="Bs Nguyễn Thị Hồng Loan" userId="ef16ce03-5268-4225-a6ff-da08b5c6d527" providerId="ADAL" clId="{70EED1CF-C6AF-4289-B7A0-68E30B8097E4}" dt="2020-10-19T04:59:44.941" v="9575" actId="26606"/>
          <ac:spMkLst>
            <pc:docMk/>
            <pc:sldMk cId="2334729085" sldId="357"/>
            <ac:spMk id="8" creationId="{C2554CA6-288E-4202-BC52-2E5A8F0C0AED}"/>
          </ac:spMkLst>
        </pc:spChg>
        <pc:spChg chg="add">
          <ac:chgData name="Bs Nguyễn Thị Hồng Loan" userId="ef16ce03-5268-4225-a6ff-da08b5c6d527" providerId="ADAL" clId="{70EED1CF-C6AF-4289-B7A0-68E30B8097E4}" dt="2020-10-19T04:59:44.941" v="9575" actId="26606"/>
          <ac:spMkLst>
            <pc:docMk/>
            <pc:sldMk cId="2334729085" sldId="357"/>
            <ac:spMk id="10" creationId="{B10BB131-AC8E-4A8E-A5D1-36260F720C3B}"/>
          </ac:spMkLst>
        </pc:spChg>
        <pc:spChg chg="add">
          <ac:chgData name="Bs Nguyễn Thị Hồng Loan" userId="ef16ce03-5268-4225-a6ff-da08b5c6d527" providerId="ADAL" clId="{70EED1CF-C6AF-4289-B7A0-68E30B8097E4}" dt="2020-10-19T04:59:44.941" v="9575" actId="26606"/>
          <ac:spMkLst>
            <pc:docMk/>
            <pc:sldMk cId="2334729085" sldId="357"/>
            <ac:spMk id="12" creationId="{5B7778FC-632E-4DCA-A7CB-0D7731CCF970}"/>
          </ac:spMkLst>
        </pc:spChg>
        <pc:spChg chg="add">
          <ac:chgData name="Bs Nguyễn Thị Hồng Loan" userId="ef16ce03-5268-4225-a6ff-da08b5c6d527" providerId="ADAL" clId="{70EED1CF-C6AF-4289-B7A0-68E30B8097E4}" dt="2020-10-19T04:59:44.941" v="9575" actId="26606"/>
          <ac:spMkLst>
            <pc:docMk/>
            <pc:sldMk cId="2334729085" sldId="357"/>
            <ac:spMk id="14" creationId="{FA23A907-97FB-4A8F-880A-DD77401C4296}"/>
          </ac:spMkLst>
        </pc:spChg>
      </pc:sldChg>
      <pc:sldChg chg="addSp modSp new mod setBg">
        <pc:chgData name="Bs Nguyễn Thị Hồng Loan" userId="ef16ce03-5268-4225-a6ff-da08b5c6d527" providerId="ADAL" clId="{70EED1CF-C6AF-4289-B7A0-68E30B8097E4}" dt="2020-10-19T05:00:02.677" v="9577" actId="255"/>
        <pc:sldMkLst>
          <pc:docMk/>
          <pc:sldMk cId="1555013486" sldId="358"/>
        </pc:sldMkLst>
        <pc:spChg chg="mod">
          <ac:chgData name="Bs Nguyễn Thị Hồng Loan" userId="ef16ce03-5268-4225-a6ff-da08b5c6d527" providerId="ADAL" clId="{70EED1CF-C6AF-4289-B7A0-68E30B8097E4}" dt="2020-10-19T04:59:57.148" v="9576" actId="26606"/>
          <ac:spMkLst>
            <pc:docMk/>
            <pc:sldMk cId="1555013486" sldId="358"/>
            <ac:spMk id="2" creationId="{C8DA1C96-BDD5-4080-8D0E-044F399B33BC}"/>
          </ac:spMkLst>
        </pc:spChg>
        <pc:spChg chg="mod">
          <ac:chgData name="Bs Nguyễn Thị Hồng Loan" userId="ef16ce03-5268-4225-a6ff-da08b5c6d527" providerId="ADAL" clId="{70EED1CF-C6AF-4289-B7A0-68E30B8097E4}" dt="2020-10-19T05:00:02.677" v="9577" actId="255"/>
          <ac:spMkLst>
            <pc:docMk/>
            <pc:sldMk cId="1555013486" sldId="358"/>
            <ac:spMk id="3" creationId="{693458E9-997C-41CA-BCD1-F1D2EAE561EB}"/>
          </ac:spMkLst>
        </pc:spChg>
        <pc:spChg chg="add">
          <ac:chgData name="Bs Nguyễn Thị Hồng Loan" userId="ef16ce03-5268-4225-a6ff-da08b5c6d527" providerId="ADAL" clId="{70EED1CF-C6AF-4289-B7A0-68E30B8097E4}" dt="2020-10-19T04:59:57.148" v="9576" actId="26606"/>
          <ac:spMkLst>
            <pc:docMk/>
            <pc:sldMk cId="1555013486" sldId="358"/>
            <ac:spMk id="8" creationId="{D278ADA9-6383-4BDD-80D2-8899A402687B}"/>
          </ac:spMkLst>
        </pc:spChg>
        <pc:spChg chg="add">
          <ac:chgData name="Bs Nguyễn Thị Hồng Loan" userId="ef16ce03-5268-4225-a6ff-da08b5c6d527" providerId="ADAL" clId="{70EED1CF-C6AF-4289-B7A0-68E30B8097E4}" dt="2020-10-19T04:59:57.148" v="9576" actId="26606"/>
          <ac:spMkLst>
            <pc:docMk/>
            <pc:sldMk cId="1555013486" sldId="358"/>
            <ac:spMk id="10" creationId="{484B7147-B0F6-40ED-B5A2-FF72BC8198B6}"/>
          </ac:spMkLst>
        </pc:spChg>
        <pc:spChg chg="add">
          <ac:chgData name="Bs Nguyễn Thị Hồng Loan" userId="ef16ce03-5268-4225-a6ff-da08b5c6d527" providerId="ADAL" clId="{70EED1CF-C6AF-4289-B7A0-68E30B8097E4}" dt="2020-10-19T04:59:57.148" v="9576" actId="26606"/>
          <ac:spMkLst>
            <pc:docMk/>
            <pc:sldMk cId="1555013486" sldId="358"/>
            <ac:spMk id="12" creationId="{B36D2DE0-0628-4A9A-A59D-7BA8B5EB3022}"/>
          </ac:spMkLst>
        </pc:spChg>
        <pc:spChg chg="add">
          <ac:chgData name="Bs Nguyễn Thị Hồng Loan" userId="ef16ce03-5268-4225-a6ff-da08b5c6d527" providerId="ADAL" clId="{70EED1CF-C6AF-4289-B7A0-68E30B8097E4}" dt="2020-10-19T04:59:57.148" v="9576" actId="26606"/>
          <ac:spMkLst>
            <pc:docMk/>
            <pc:sldMk cId="1555013486" sldId="358"/>
            <ac:spMk id="14" creationId="{48E405C9-94BE-41DA-928C-DEC9A8550E9F}"/>
          </ac:spMkLst>
        </pc:spChg>
        <pc:spChg chg="add">
          <ac:chgData name="Bs Nguyễn Thị Hồng Loan" userId="ef16ce03-5268-4225-a6ff-da08b5c6d527" providerId="ADAL" clId="{70EED1CF-C6AF-4289-B7A0-68E30B8097E4}" dt="2020-10-19T04:59:57.148" v="9576" actId="26606"/>
          <ac:spMkLst>
            <pc:docMk/>
            <pc:sldMk cId="1555013486" sldId="358"/>
            <ac:spMk id="16" creationId="{D2091A72-D5BB-42AC-8FD3-F7747D90861E}"/>
          </ac:spMkLst>
        </pc:spChg>
        <pc:spChg chg="add">
          <ac:chgData name="Bs Nguyễn Thị Hồng Loan" userId="ef16ce03-5268-4225-a6ff-da08b5c6d527" providerId="ADAL" clId="{70EED1CF-C6AF-4289-B7A0-68E30B8097E4}" dt="2020-10-19T04:59:57.148" v="9576" actId="26606"/>
          <ac:spMkLst>
            <pc:docMk/>
            <pc:sldMk cId="1555013486" sldId="358"/>
            <ac:spMk id="18" creationId="{6ED12BFC-A737-46AF-8411-481112D54B0C}"/>
          </ac:spMkLst>
        </pc:spChg>
      </pc:sldChg>
      <pc:sldChg chg="addSp delSp modSp new mod setBg">
        <pc:chgData name="Bs Nguyễn Thị Hồng Loan" userId="ef16ce03-5268-4225-a6ff-da08b5c6d527" providerId="ADAL" clId="{70EED1CF-C6AF-4289-B7A0-68E30B8097E4}" dt="2020-10-19T05:00:08.562" v="9578" actId="26606"/>
        <pc:sldMkLst>
          <pc:docMk/>
          <pc:sldMk cId="2631485464" sldId="359"/>
        </pc:sldMkLst>
        <pc:spChg chg="mod">
          <ac:chgData name="Bs Nguyễn Thị Hồng Loan" userId="ef16ce03-5268-4225-a6ff-da08b5c6d527" providerId="ADAL" clId="{70EED1CF-C6AF-4289-B7A0-68E30B8097E4}" dt="2020-10-19T05:00:08.562" v="9578" actId="26606"/>
          <ac:spMkLst>
            <pc:docMk/>
            <pc:sldMk cId="2631485464" sldId="359"/>
            <ac:spMk id="2" creationId="{21639407-760F-4152-BD9C-09A61A3D35BA}"/>
          </ac:spMkLst>
        </pc:spChg>
        <pc:spChg chg="del mod">
          <ac:chgData name="Bs Nguyễn Thị Hồng Loan" userId="ef16ce03-5268-4225-a6ff-da08b5c6d527" providerId="ADAL" clId="{70EED1CF-C6AF-4289-B7A0-68E30B8097E4}" dt="2020-10-19T05:00:08.562" v="9578" actId="26606"/>
          <ac:spMkLst>
            <pc:docMk/>
            <pc:sldMk cId="2631485464" sldId="359"/>
            <ac:spMk id="3" creationId="{10EA98B0-1069-43DD-8496-5FB7F2622D49}"/>
          </ac:spMkLst>
        </pc:spChg>
        <pc:spChg chg="add">
          <ac:chgData name="Bs Nguyễn Thị Hồng Loan" userId="ef16ce03-5268-4225-a6ff-da08b5c6d527" providerId="ADAL" clId="{70EED1CF-C6AF-4289-B7A0-68E30B8097E4}" dt="2020-10-19T05:00:08.562" v="9578" actId="26606"/>
          <ac:spMkLst>
            <pc:docMk/>
            <pc:sldMk cId="2631485464" sldId="359"/>
            <ac:spMk id="9" creationId="{2F56F8EA-3356-4455-9899-320874F6E465}"/>
          </ac:spMkLst>
        </pc:spChg>
        <pc:graphicFrameChg chg="add">
          <ac:chgData name="Bs Nguyễn Thị Hồng Loan" userId="ef16ce03-5268-4225-a6ff-da08b5c6d527" providerId="ADAL" clId="{70EED1CF-C6AF-4289-B7A0-68E30B8097E4}" dt="2020-10-19T05:00:08.562" v="9578" actId="26606"/>
          <ac:graphicFrameMkLst>
            <pc:docMk/>
            <pc:sldMk cId="2631485464" sldId="359"/>
            <ac:graphicFrameMk id="5" creationId="{B0E93120-9383-408C-AC54-511BA3EAC910}"/>
          </ac:graphicFrameMkLst>
        </pc:graphicFrameChg>
      </pc:sldChg>
      <pc:sldChg chg="addSp modSp new mod setBg">
        <pc:chgData name="Bs Nguyễn Thị Hồng Loan" userId="ef16ce03-5268-4225-a6ff-da08b5c6d527" providerId="ADAL" clId="{70EED1CF-C6AF-4289-B7A0-68E30B8097E4}" dt="2020-10-19T05:00:20.034" v="9580" actId="255"/>
        <pc:sldMkLst>
          <pc:docMk/>
          <pc:sldMk cId="3786082174" sldId="360"/>
        </pc:sldMkLst>
        <pc:spChg chg="mod">
          <ac:chgData name="Bs Nguyễn Thị Hồng Loan" userId="ef16ce03-5268-4225-a6ff-da08b5c6d527" providerId="ADAL" clId="{70EED1CF-C6AF-4289-B7A0-68E30B8097E4}" dt="2020-10-19T05:00:14.943" v="9579" actId="26606"/>
          <ac:spMkLst>
            <pc:docMk/>
            <pc:sldMk cId="3786082174" sldId="360"/>
            <ac:spMk id="2" creationId="{78213EA6-5EEB-499C-8E0C-11E347B9E6CB}"/>
          </ac:spMkLst>
        </pc:spChg>
        <pc:spChg chg="mod">
          <ac:chgData name="Bs Nguyễn Thị Hồng Loan" userId="ef16ce03-5268-4225-a6ff-da08b5c6d527" providerId="ADAL" clId="{70EED1CF-C6AF-4289-B7A0-68E30B8097E4}" dt="2020-10-19T05:00:20.034" v="9580" actId="255"/>
          <ac:spMkLst>
            <pc:docMk/>
            <pc:sldMk cId="3786082174" sldId="360"/>
            <ac:spMk id="3" creationId="{244BCB9E-3E99-4606-9A2A-880B840881A1}"/>
          </ac:spMkLst>
        </pc:spChg>
        <pc:spChg chg="add">
          <ac:chgData name="Bs Nguyễn Thị Hồng Loan" userId="ef16ce03-5268-4225-a6ff-da08b5c6d527" providerId="ADAL" clId="{70EED1CF-C6AF-4289-B7A0-68E30B8097E4}" dt="2020-10-19T05:00:14.943" v="9579" actId="26606"/>
          <ac:spMkLst>
            <pc:docMk/>
            <pc:sldMk cId="3786082174" sldId="360"/>
            <ac:spMk id="8" creationId="{081EA652-8C6A-4E69-BEB9-170809474553}"/>
          </ac:spMkLst>
        </pc:spChg>
        <pc:spChg chg="add">
          <ac:chgData name="Bs Nguyễn Thị Hồng Loan" userId="ef16ce03-5268-4225-a6ff-da08b5c6d527" providerId="ADAL" clId="{70EED1CF-C6AF-4289-B7A0-68E30B8097E4}" dt="2020-10-19T05:00:14.943" v="9579" actId="26606"/>
          <ac:spMkLst>
            <pc:docMk/>
            <pc:sldMk cId="3786082174" sldId="360"/>
            <ac:spMk id="10" creationId="{5298780A-33B9-4EA2-8F67-DE68AD62841B}"/>
          </ac:spMkLst>
        </pc:spChg>
        <pc:spChg chg="add">
          <ac:chgData name="Bs Nguyễn Thị Hồng Loan" userId="ef16ce03-5268-4225-a6ff-da08b5c6d527" providerId="ADAL" clId="{70EED1CF-C6AF-4289-B7A0-68E30B8097E4}" dt="2020-10-19T05:00:14.943" v="9579" actId="26606"/>
          <ac:spMkLst>
            <pc:docMk/>
            <pc:sldMk cId="3786082174" sldId="360"/>
            <ac:spMk id="12" creationId="{7F488E8B-4E1E-4402-8935-D4E6C02615C7}"/>
          </ac:spMkLst>
        </pc:spChg>
        <pc:cxnChg chg="add">
          <ac:chgData name="Bs Nguyễn Thị Hồng Loan" userId="ef16ce03-5268-4225-a6ff-da08b5c6d527" providerId="ADAL" clId="{70EED1CF-C6AF-4289-B7A0-68E30B8097E4}" dt="2020-10-19T05:00:14.943" v="9579" actId="26606"/>
          <ac:cxnSpMkLst>
            <pc:docMk/>
            <pc:sldMk cId="3786082174" sldId="360"/>
            <ac:cxnSpMk id="14" creationId="{23AAC9B5-8015-485C-ACF9-A750390E9A56}"/>
          </ac:cxnSpMkLst>
        </pc:cxnChg>
      </pc:sldChg>
      <pc:sldChg chg="addSp modSp new mod setBg">
        <pc:chgData name="Bs Nguyễn Thị Hồng Loan" userId="ef16ce03-5268-4225-a6ff-da08b5c6d527" providerId="ADAL" clId="{70EED1CF-C6AF-4289-B7A0-68E30B8097E4}" dt="2020-10-19T05:00:32.052" v="9582" actId="255"/>
        <pc:sldMkLst>
          <pc:docMk/>
          <pc:sldMk cId="2166448714" sldId="361"/>
        </pc:sldMkLst>
        <pc:spChg chg="mod">
          <ac:chgData name="Bs Nguyễn Thị Hồng Loan" userId="ef16ce03-5268-4225-a6ff-da08b5c6d527" providerId="ADAL" clId="{70EED1CF-C6AF-4289-B7A0-68E30B8097E4}" dt="2020-10-19T05:00:26.643" v="9581" actId="26606"/>
          <ac:spMkLst>
            <pc:docMk/>
            <pc:sldMk cId="2166448714" sldId="361"/>
            <ac:spMk id="2" creationId="{4FE36E40-24B9-47FD-808F-68ECF3BDF2A2}"/>
          </ac:spMkLst>
        </pc:spChg>
        <pc:spChg chg="mod">
          <ac:chgData name="Bs Nguyễn Thị Hồng Loan" userId="ef16ce03-5268-4225-a6ff-da08b5c6d527" providerId="ADAL" clId="{70EED1CF-C6AF-4289-B7A0-68E30B8097E4}" dt="2020-10-19T05:00:32.052" v="9582" actId="255"/>
          <ac:spMkLst>
            <pc:docMk/>
            <pc:sldMk cId="2166448714" sldId="361"/>
            <ac:spMk id="3" creationId="{8EFE9259-034E-4F10-9AFE-846C00E0DF36}"/>
          </ac:spMkLst>
        </pc:spChg>
        <pc:spChg chg="add">
          <ac:chgData name="Bs Nguyễn Thị Hồng Loan" userId="ef16ce03-5268-4225-a6ff-da08b5c6d527" providerId="ADAL" clId="{70EED1CF-C6AF-4289-B7A0-68E30B8097E4}" dt="2020-10-19T05:00:26.643" v="9581" actId="26606"/>
          <ac:spMkLst>
            <pc:docMk/>
            <pc:sldMk cId="2166448714" sldId="361"/>
            <ac:spMk id="8" creationId="{081EA652-8C6A-4E69-BEB9-170809474553}"/>
          </ac:spMkLst>
        </pc:spChg>
        <pc:spChg chg="add">
          <ac:chgData name="Bs Nguyễn Thị Hồng Loan" userId="ef16ce03-5268-4225-a6ff-da08b5c6d527" providerId="ADAL" clId="{70EED1CF-C6AF-4289-B7A0-68E30B8097E4}" dt="2020-10-19T05:00:26.643" v="9581" actId="26606"/>
          <ac:spMkLst>
            <pc:docMk/>
            <pc:sldMk cId="2166448714" sldId="361"/>
            <ac:spMk id="10" creationId="{5298780A-33B9-4EA2-8F67-DE68AD62841B}"/>
          </ac:spMkLst>
        </pc:spChg>
        <pc:spChg chg="add">
          <ac:chgData name="Bs Nguyễn Thị Hồng Loan" userId="ef16ce03-5268-4225-a6ff-da08b5c6d527" providerId="ADAL" clId="{70EED1CF-C6AF-4289-B7A0-68E30B8097E4}" dt="2020-10-19T05:00:26.643" v="9581" actId="26606"/>
          <ac:spMkLst>
            <pc:docMk/>
            <pc:sldMk cId="2166448714" sldId="361"/>
            <ac:spMk id="12" creationId="{7F488E8B-4E1E-4402-8935-D4E6C02615C7}"/>
          </ac:spMkLst>
        </pc:spChg>
      </pc:sldChg>
      <pc:sldChg chg="addSp delSp modSp new mod setBg">
        <pc:chgData name="Bs Nguyễn Thị Hồng Loan" userId="ef16ce03-5268-4225-a6ff-da08b5c6d527" providerId="ADAL" clId="{70EED1CF-C6AF-4289-B7A0-68E30B8097E4}" dt="2020-10-19T05:00:50.646" v="9585" actId="255"/>
        <pc:sldMkLst>
          <pc:docMk/>
          <pc:sldMk cId="1831019124" sldId="362"/>
        </pc:sldMkLst>
        <pc:spChg chg="mod">
          <ac:chgData name="Bs Nguyễn Thị Hồng Loan" userId="ef16ce03-5268-4225-a6ff-da08b5c6d527" providerId="ADAL" clId="{70EED1CF-C6AF-4289-B7A0-68E30B8097E4}" dt="2020-10-19T05:00:50.646" v="9585" actId="255"/>
          <ac:spMkLst>
            <pc:docMk/>
            <pc:sldMk cId="1831019124" sldId="362"/>
            <ac:spMk id="2" creationId="{7516EC99-2AC9-4912-97F8-44FAF04DC940}"/>
          </ac:spMkLst>
        </pc:spChg>
        <pc:spChg chg="del mod">
          <ac:chgData name="Bs Nguyễn Thị Hồng Loan" userId="ef16ce03-5268-4225-a6ff-da08b5c6d527" providerId="ADAL" clId="{70EED1CF-C6AF-4289-B7A0-68E30B8097E4}" dt="2020-10-19T05:00:39.713" v="9583" actId="26606"/>
          <ac:spMkLst>
            <pc:docMk/>
            <pc:sldMk cId="1831019124" sldId="362"/>
            <ac:spMk id="3" creationId="{12651B9C-9C55-48C8-9CE0-92E819D736C2}"/>
          </ac:spMkLst>
        </pc:spChg>
        <pc:spChg chg="add">
          <ac:chgData name="Bs Nguyễn Thị Hồng Loan" userId="ef16ce03-5268-4225-a6ff-da08b5c6d527" providerId="ADAL" clId="{70EED1CF-C6AF-4289-B7A0-68E30B8097E4}" dt="2020-10-19T05:00:39.713" v="9583" actId="26606"/>
          <ac:spMkLst>
            <pc:docMk/>
            <pc:sldMk cId="1831019124" sldId="362"/>
            <ac:spMk id="8" creationId="{879EECFE-814E-4B68-96A7-86A795BD22F7}"/>
          </ac:spMkLst>
        </pc:spChg>
        <pc:spChg chg="add">
          <ac:chgData name="Bs Nguyễn Thị Hồng Loan" userId="ef16ce03-5268-4225-a6ff-da08b5c6d527" providerId="ADAL" clId="{70EED1CF-C6AF-4289-B7A0-68E30B8097E4}" dt="2020-10-19T05:00:39.713" v="9583" actId="26606"/>
          <ac:spMkLst>
            <pc:docMk/>
            <pc:sldMk cId="1831019124" sldId="362"/>
            <ac:spMk id="10" creationId="{AF180F00-B4B2-4196-BB1C-ECD21B03F0A9}"/>
          </ac:spMkLst>
        </pc:spChg>
        <pc:spChg chg="add">
          <ac:chgData name="Bs Nguyễn Thị Hồng Loan" userId="ef16ce03-5268-4225-a6ff-da08b5c6d527" providerId="ADAL" clId="{70EED1CF-C6AF-4289-B7A0-68E30B8097E4}" dt="2020-10-19T05:00:39.713" v="9583" actId="26606"/>
          <ac:spMkLst>
            <pc:docMk/>
            <pc:sldMk cId="1831019124" sldId="362"/>
            <ac:spMk id="12" creationId="{EE04B5EB-F158-4507-90DD-BD23620C7CC9}"/>
          </ac:spMkLst>
        </pc:spChg>
        <pc:cxnChg chg="add">
          <ac:chgData name="Bs Nguyễn Thị Hồng Loan" userId="ef16ce03-5268-4225-a6ff-da08b5c6d527" providerId="ADAL" clId="{70EED1CF-C6AF-4289-B7A0-68E30B8097E4}" dt="2020-10-19T05:00:39.713" v="9583" actId="26606"/>
          <ac:cxnSpMkLst>
            <pc:docMk/>
            <pc:sldMk cId="1831019124" sldId="362"/>
            <ac:cxnSpMk id="14" creationId="{BDF0D3DE-EC74-4C9F-AFA1-DC5CE5236B1F}"/>
          </ac:cxnSpMkLst>
        </pc:cxnChg>
      </pc:sldChg>
      <pc:sldChg chg="modSp new mod">
        <pc:chgData name="Bs Nguyễn Thị Hồng Loan" userId="ef16ce03-5268-4225-a6ff-da08b5c6d527" providerId="ADAL" clId="{70EED1CF-C6AF-4289-B7A0-68E30B8097E4}" dt="2020-10-19T01:10:12.426" v="7064" actId="113"/>
        <pc:sldMkLst>
          <pc:docMk/>
          <pc:sldMk cId="1923509270" sldId="363"/>
        </pc:sldMkLst>
        <pc:spChg chg="mod">
          <ac:chgData name="Bs Nguyễn Thị Hồng Loan" userId="ef16ce03-5268-4225-a6ff-da08b5c6d527" providerId="ADAL" clId="{70EED1CF-C6AF-4289-B7A0-68E30B8097E4}" dt="2020-10-19T01:09:08.340" v="7060" actId="20577"/>
          <ac:spMkLst>
            <pc:docMk/>
            <pc:sldMk cId="1923509270" sldId="363"/>
            <ac:spMk id="2" creationId="{035ED0A6-ED51-478B-90FD-D2C32AFB3EA4}"/>
          </ac:spMkLst>
        </pc:spChg>
        <pc:spChg chg="mod">
          <ac:chgData name="Bs Nguyễn Thị Hồng Loan" userId="ef16ce03-5268-4225-a6ff-da08b5c6d527" providerId="ADAL" clId="{70EED1CF-C6AF-4289-B7A0-68E30B8097E4}" dt="2020-10-19T01:10:12.426" v="7064" actId="113"/>
          <ac:spMkLst>
            <pc:docMk/>
            <pc:sldMk cId="1923509270" sldId="363"/>
            <ac:spMk id="3" creationId="{C18D0041-E856-47FC-8BFB-CA91C165E4A8}"/>
          </ac:spMkLst>
        </pc:spChg>
      </pc:sldChg>
      <pc:sldChg chg="addSp modSp new mod setBg">
        <pc:chgData name="Bs Nguyễn Thị Hồng Loan" userId="ef16ce03-5268-4225-a6ff-da08b5c6d527" providerId="ADAL" clId="{70EED1CF-C6AF-4289-B7A0-68E30B8097E4}" dt="2020-10-19T05:01:51.794" v="9591" actId="255"/>
        <pc:sldMkLst>
          <pc:docMk/>
          <pc:sldMk cId="1775511087" sldId="364"/>
        </pc:sldMkLst>
        <pc:spChg chg="mod">
          <ac:chgData name="Bs Nguyễn Thị Hồng Loan" userId="ef16ce03-5268-4225-a6ff-da08b5c6d527" providerId="ADAL" clId="{70EED1CF-C6AF-4289-B7A0-68E30B8097E4}" dt="2020-10-19T05:01:43.595" v="9590" actId="26606"/>
          <ac:spMkLst>
            <pc:docMk/>
            <pc:sldMk cId="1775511087" sldId="364"/>
            <ac:spMk id="2" creationId="{AB87C55E-CE78-419D-BDBE-E308EB4398F5}"/>
          </ac:spMkLst>
        </pc:spChg>
        <pc:spChg chg="mod">
          <ac:chgData name="Bs Nguyễn Thị Hồng Loan" userId="ef16ce03-5268-4225-a6ff-da08b5c6d527" providerId="ADAL" clId="{70EED1CF-C6AF-4289-B7A0-68E30B8097E4}" dt="2020-10-19T05:01:51.794" v="9591" actId="255"/>
          <ac:spMkLst>
            <pc:docMk/>
            <pc:sldMk cId="1775511087" sldId="364"/>
            <ac:spMk id="3" creationId="{C2413FE3-D230-4180-B879-FE70DA32907A}"/>
          </ac:spMkLst>
        </pc:spChg>
        <pc:spChg chg="add">
          <ac:chgData name="Bs Nguyễn Thị Hồng Loan" userId="ef16ce03-5268-4225-a6ff-da08b5c6d527" providerId="ADAL" clId="{70EED1CF-C6AF-4289-B7A0-68E30B8097E4}" dt="2020-10-19T05:01:43.595" v="9590" actId="26606"/>
          <ac:spMkLst>
            <pc:docMk/>
            <pc:sldMk cId="1775511087" sldId="364"/>
            <ac:spMk id="8" creationId="{D278ADA9-6383-4BDD-80D2-8899A402687B}"/>
          </ac:spMkLst>
        </pc:spChg>
        <pc:spChg chg="add">
          <ac:chgData name="Bs Nguyễn Thị Hồng Loan" userId="ef16ce03-5268-4225-a6ff-da08b5c6d527" providerId="ADAL" clId="{70EED1CF-C6AF-4289-B7A0-68E30B8097E4}" dt="2020-10-19T05:01:43.595" v="9590" actId="26606"/>
          <ac:spMkLst>
            <pc:docMk/>
            <pc:sldMk cId="1775511087" sldId="364"/>
            <ac:spMk id="10" creationId="{484B7147-B0F6-40ED-B5A2-FF72BC8198B6}"/>
          </ac:spMkLst>
        </pc:spChg>
        <pc:spChg chg="add">
          <ac:chgData name="Bs Nguyễn Thị Hồng Loan" userId="ef16ce03-5268-4225-a6ff-da08b5c6d527" providerId="ADAL" clId="{70EED1CF-C6AF-4289-B7A0-68E30B8097E4}" dt="2020-10-19T05:01:43.595" v="9590" actId="26606"/>
          <ac:spMkLst>
            <pc:docMk/>
            <pc:sldMk cId="1775511087" sldId="364"/>
            <ac:spMk id="12" creationId="{B36D2DE0-0628-4A9A-A59D-7BA8B5EB3022}"/>
          </ac:spMkLst>
        </pc:spChg>
        <pc:spChg chg="add">
          <ac:chgData name="Bs Nguyễn Thị Hồng Loan" userId="ef16ce03-5268-4225-a6ff-da08b5c6d527" providerId="ADAL" clId="{70EED1CF-C6AF-4289-B7A0-68E30B8097E4}" dt="2020-10-19T05:01:43.595" v="9590" actId="26606"/>
          <ac:spMkLst>
            <pc:docMk/>
            <pc:sldMk cId="1775511087" sldId="364"/>
            <ac:spMk id="14" creationId="{48E405C9-94BE-41DA-928C-DEC9A8550E9F}"/>
          </ac:spMkLst>
        </pc:spChg>
        <pc:spChg chg="add">
          <ac:chgData name="Bs Nguyễn Thị Hồng Loan" userId="ef16ce03-5268-4225-a6ff-da08b5c6d527" providerId="ADAL" clId="{70EED1CF-C6AF-4289-B7A0-68E30B8097E4}" dt="2020-10-19T05:01:43.595" v="9590" actId="26606"/>
          <ac:spMkLst>
            <pc:docMk/>
            <pc:sldMk cId="1775511087" sldId="364"/>
            <ac:spMk id="16" creationId="{D2091A72-D5BB-42AC-8FD3-F7747D90861E}"/>
          </ac:spMkLst>
        </pc:spChg>
        <pc:spChg chg="add">
          <ac:chgData name="Bs Nguyễn Thị Hồng Loan" userId="ef16ce03-5268-4225-a6ff-da08b5c6d527" providerId="ADAL" clId="{70EED1CF-C6AF-4289-B7A0-68E30B8097E4}" dt="2020-10-19T05:01:43.595" v="9590" actId="26606"/>
          <ac:spMkLst>
            <pc:docMk/>
            <pc:sldMk cId="1775511087" sldId="364"/>
            <ac:spMk id="18" creationId="{6ED12BFC-A737-46AF-8411-481112D54B0C}"/>
          </ac:spMkLst>
        </pc:spChg>
      </pc:sldChg>
      <pc:sldChg chg="modSp new del mod">
        <pc:chgData name="Bs Nguyễn Thị Hồng Loan" userId="ef16ce03-5268-4225-a6ff-da08b5c6d527" providerId="ADAL" clId="{70EED1CF-C6AF-4289-B7A0-68E30B8097E4}" dt="2020-10-19T01:24:33.100" v="7674" actId="47"/>
        <pc:sldMkLst>
          <pc:docMk/>
          <pc:sldMk cId="3367615117" sldId="364"/>
        </pc:sldMkLst>
        <pc:spChg chg="mod">
          <ac:chgData name="Bs Nguyễn Thị Hồng Loan" userId="ef16ce03-5268-4225-a6ff-da08b5c6d527" providerId="ADAL" clId="{70EED1CF-C6AF-4289-B7A0-68E30B8097E4}" dt="2020-10-19T01:22:44.102" v="7642" actId="5793"/>
          <ac:spMkLst>
            <pc:docMk/>
            <pc:sldMk cId="3367615117" sldId="364"/>
            <ac:spMk id="2" creationId="{5689AFDD-C7B6-4D49-ABF3-E23D3266DD8B}"/>
          </ac:spMkLst>
        </pc:spChg>
        <pc:spChg chg="mod">
          <ac:chgData name="Bs Nguyễn Thị Hồng Loan" userId="ef16ce03-5268-4225-a6ff-da08b5c6d527" providerId="ADAL" clId="{70EED1CF-C6AF-4289-B7A0-68E30B8097E4}" dt="2020-10-19T01:22:48.030" v="7643" actId="5793"/>
          <ac:spMkLst>
            <pc:docMk/>
            <pc:sldMk cId="3367615117" sldId="364"/>
            <ac:spMk id="3" creationId="{FBA30A39-FC09-4C88-8346-39569FC8403F}"/>
          </ac:spMkLst>
        </pc:spChg>
      </pc:sldChg>
      <pc:sldChg chg="new del">
        <pc:chgData name="Bs Nguyễn Thị Hồng Loan" userId="ef16ce03-5268-4225-a6ff-da08b5c6d527" providerId="ADAL" clId="{70EED1CF-C6AF-4289-B7A0-68E30B8097E4}" dt="2020-10-19T01:12:46.748" v="7070" actId="47"/>
        <pc:sldMkLst>
          <pc:docMk/>
          <pc:sldMk cId="3808415009" sldId="364"/>
        </pc:sldMkLst>
      </pc:sldChg>
      <pc:sldChg chg="addSp delSp modSp new mod setBg">
        <pc:chgData name="Bs Nguyễn Thị Hồng Loan" userId="ef16ce03-5268-4225-a6ff-da08b5c6d527" providerId="ADAL" clId="{70EED1CF-C6AF-4289-B7A0-68E30B8097E4}" dt="2020-10-19T05:02:14.766" v="9597" actId="113"/>
        <pc:sldMkLst>
          <pc:docMk/>
          <pc:sldMk cId="395916196" sldId="365"/>
        </pc:sldMkLst>
        <pc:spChg chg="mod">
          <ac:chgData name="Bs Nguyễn Thị Hồng Loan" userId="ef16ce03-5268-4225-a6ff-da08b5c6d527" providerId="ADAL" clId="{70EED1CF-C6AF-4289-B7A0-68E30B8097E4}" dt="2020-10-19T05:02:06.977" v="9594" actId="26606"/>
          <ac:spMkLst>
            <pc:docMk/>
            <pc:sldMk cId="395916196" sldId="365"/>
            <ac:spMk id="2" creationId="{0AFD9003-E582-440A-8A9F-5EFDD7F3C024}"/>
          </ac:spMkLst>
        </pc:spChg>
        <pc:spChg chg="mod">
          <ac:chgData name="Bs Nguyễn Thị Hồng Loan" userId="ef16ce03-5268-4225-a6ff-da08b5c6d527" providerId="ADAL" clId="{70EED1CF-C6AF-4289-B7A0-68E30B8097E4}" dt="2020-10-19T05:02:14.766" v="9597" actId="113"/>
          <ac:spMkLst>
            <pc:docMk/>
            <pc:sldMk cId="395916196" sldId="365"/>
            <ac:spMk id="3" creationId="{509478E5-BAE6-4174-8723-B2C91AF01A1E}"/>
          </ac:spMkLst>
        </pc:spChg>
        <pc:spChg chg="add del">
          <ac:chgData name="Bs Nguyễn Thị Hồng Loan" userId="ef16ce03-5268-4225-a6ff-da08b5c6d527" providerId="ADAL" clId="{70EED1CF-C6AF-4289-B7A0-68E30B8097E4}" dt="2020-10-19T05:02:06.965" v="9593" actId="26606"/>
          <ac:spMkLst>
            <pc:docMk/>
            <pc:sldMk cId="395916196" sldId="365"/>
            <ac:spMk id="8" creationId="{9AFC454B-A080-4D23-B177-6D5356C6E6EF}"/>
          </ac:spMkLst>
        </pc:spChg>
        <pc:spChg chg="add del">
          <ac:chgData name="Bs Nguyễn Thị Hồng Loan" userId="ef16ce03-5268-4225-a6ff-da08b5c6d527" providerId="ADAL" clId="{70EED1CF-C6AF-4289-B7A0-68E30B8097E4}" dt="2020-10-19T05:02:06.965" v="9593" actId="26606"/>
          <ac:spMkLst>
            <pc:docMk/>
            <pc:sldMk cId="395916196" sldId="365"/>
            <ac:spMk id="10" creationId="{D0522C2C-7B5C-48A7-A969-03941E5D2E76}"/>
          </ac:spMkLst>
        </pc:spChg>
        <pc:spChg chg="add del">
          <ac:chgData name="Bs Nguyễn Thị Hồng Loan" userId="ef16ce03-5268-4225-a6ff-da08b5c6d527" providerId="ADAL" clId="{70EED1CF-C6AF-4289-B7A0-68E30B8097E4}" dt="2020-10-19T05:02:06.965" v="9593" actId="26606"/>
          <ac:spMkLst>
            <pc:docMk/>
            <pc:sldMk cId="395916196" sldId="365"/>
            <ac:spMk id="12" creationId="{9C682A1A-5B2D-4111-BBD6-620165633E5B}"/>
          </ac:spMkLst>
        </pc:spChg>
        <pc:spChg chg="add del">
          <ac:chgData name="Bs Nguyễn Thị Hồng Loan" userId="ef16ce03-5268-4225-a6ff-da08b5c6d527" providerId="ADAL" clId="{70EED1CF-C6AF-4289-B7A0-68E30B8097E4}" dt="2020-10-19T05:02:06.965" v="9593" actId="26606"/>
          <ac:spMkLst>
            <pc:docMk/>
            <pc:sldMk cId="395916196" sldId="365"/>
            <ac:spMk id="14" creationId="{D6EE29F2-D77F-4BD0-A20B-334D316A1C9D}"/>
          </ac:spMkLst>
        </pc:spChg>
        <pc:spChg chg="add del">
          <ac:chgData name="Bs Nguyễn Thị Hồng Loan" userId="ef16ce03-5268-4225-a6ff-da08b5c6d527" providerId="ADAL" clId="{70EED1CF-C6AF-4289-B7A0-68E30B8097E4}" dt="2020-10-19T05:02:06.965" v="9593" actId="26606"/>
          <ac:spMkLst>
            <pc:docMk/>
            <pc:sldMk cId="395916196" sldId="365"/>
            <ac:spMk id="16" creationId="{22D09ED2-868F-42C6-866E-F92E0CEF314F}"/>
          </ac:spMkLst>
        </pc:spChg>
        <pc:spChg chg="add">
          <ac:chgData name="Bs Nguyễn Thị Hồng Loan" userId="ef16ce03-5268-4225-a6ff-da08b5c6d527" providerId="ADAL" clId="{70EED1CF-C6AF-4289-B7A0-68E30B8097E4}" dt="2020-10-19T05:02:06.977" v="9594" actId="26606"/>
          <ac:spMkLst>
            <pc:docMk/>
            <pc:sldMk cId="395916196" sldId="365"/>
            <ac:spMk id="18" creationId="{907EF6B7-1338-4443-8C46-6A318D952DFD}"/>
          </ac:spMkLst>
        </pc:spChg>
        <pc:spChg chg="add">
          <ac:chgData name="Bs Nguyễn Thị Hồng Loan" userId="ef16ce03-5268-4225-a6ff-da08b5c6d527" providerId="ADAL" clId="{70EED1CF-C6AF-4289-B7A0-68E30B8097E4}" dt="2020-10-19T05:02:06.977" v="9594" actId="26606"/>
          <ac:spMkLst>
            <pc:docMk/>
            <pc:sldMk cId="395916196" sldId="365"/>
            <ac:spMk id="19" creationId="{DAAE4CDD-124C-4DCF-9584-B6033B545DD5}"/>
          </ac:spMkLst>
        </pc:spChg>
        <pc:spChg chg="add">
          <ac:chgData name="Bs Nguyễn Thị Hồng Loan" userId="ef16ce03-5268-4225-a6ff-da08b5c6d527" providerId="ADAL" clId="{70EED1CF-C6AF-4289-B7A0-68E30B8097E4}" dt="2020-10-19T05:02:06.977" v="9594" actId="26606"/>
          <ac:spMkLst>
            <pc:docMk/>
            <pc:sldMk cId="395916196" sldId="365"/>
            <ac:spMk id="20" creationId="{081E4A58-353D-44AE-B2FC-2A74E2E400F7}"/>
          </ac:spMkLst>
        </pc:spChg>
      </pc:sldChg>
      <pc:sldChg chg="addSp modSp new mod setBg">
        <pc:chgData name="Bs Nguyễn Thị Hồng Loan" userId="ef16ce03-5268-4225-a6ff-da08b5c6d527" providerId="ADAL" clId="{70EED1CF-C6AF-4289-B7A0-68E30B8097E4}" dt="2020-10-19T05:03:47.481" v="9834" actId="113"/>
        <pc:sldMkLst>
          <pc:docMk/>
          <pc:sldMk cId="2427504938" sldId="366"/>
        </pc:sldMkLst>
        <pc:spChg chg="mod">
          <ac:chgData name="Bs Nguyễn Thị Hồng Loan" userId="ef16ce03-5268-4225-a6ff-da08b5c6d527" providerId="ADAL" clId="{70EED1CF-C6AF-4289-B7A0-68E30B8097E4}" dt="2020-10-19T05:03:47.481" v="9834" actId="113"/>
          <ac:spMkLst>
            <pc:docMk/>
            <pc:sldMk cId="2427504938" sldId="366"/>
            <ac:spMk id="2" creationId="{78374253-93E9-4B41-A061-A811CEA1B320}"/>
          </ac:spMkLst>
        </pc:spChg>
        <pc:spChg chg="add">
          <ac:chgData name="Bs Nguyễn Thị Hồng Loan" userId="ef16ce03-5268-4225-a6ff-da08b5c6d527" providerId="ADAL" clId="{70EED1CF-C6AF-4289-B7A0-68E30B8097E4}" dt="2020-10-19T05:03:20.811" v="9807" actId="26606"/>
          <ac:spMkLst>
            <pc:docMk/>
            <pc:sldMk cId="2427504938" sldId="366"/>
            <ac:spMk id="7" creationId="{9AFC454B-A080-4D23-B177-6D5356C6E6EF}"/>
          </ac:spMkLst>
        </pc:spChg>
        <pc:spChg chg="add">
          <ac:chgData name="Bs Nguyễn Thị Hồng Loan" userId="ef16ce03-5268-4225-a6ff-da08b5c6d527" providerId="ADAL" clId="{70EED1CF-C6AF-4289-B7A0-68E30B8097E4}" dt="2020-10-19T05:03:20.811" v="9807" actId="26606"/>
          <ac:spMkLst>
            <pc:docMk/>
            <pc:sldMk cId="2427504938" sldId="366"/>
            <ac:spMk id="9" creationId="{D0522C2C-7B5C-48A7-A969-03941E5D2E76}"/>
          </ac:spMkLst>
        </pc:spChg>
        <pc:spChg chg="add">
          <ac:chgData name="Bs Nguyễn Thị Hồng Loan" userId="ef16ce03-5268-4225-a6ff-da08b5c6d527" providerId="ADAL" clId="{70EED1CF-C6AF-4289-B7A0-68E30B8097E4}" dt="2020-10-19T05:03:20.811" v="9807" actId="26606"/>
          <ac:spMkLst>
            <pc:docMk/>
            <pc:sldMk cId="2427504938" sldId="366"/>
            <ac:spMk id="11" creationId="{9C682A1A-5B2D-4111-BBD6-620165633E5B}"/>
          </ac:spMkLst>
        </pc:spChg>
        <pc:spChg chg="add">
          <ac:chgData name="Bs Nguyễn Thị Hồng Loan" userId="ef16ce03-5268-4225-a6ff-da08b5c6d527" providerId="ADAL" clId="{70EED1CF-C6AF-4289-B7A0-68E30B8097E4}" dt="2020-10-19T05:03:20.811" v="9807" actId="26606"/>
          <ac:spMkLst>
            <pc:docMk/>
            <pc:sldMk cId="2427504938" sldId="366"/>
            <ac:spMk id="13" creationId="{D6EE29F2-D77F-4BD0-A20B-334D316A1C9D}"/>
          </ac:spMkLst>
        </pc:spChg>
        <pc:spChg chg="add">
          <ac:chgData name="Bs Nguyễn Thị Hồng Loan" userId="ef16ce03-5268-4225-a6ff-da08b5c6d527" providerId="ADAL" clId="{70EED1CF-C6AF-4289-B7A0-68E30B8097E4}" dt="2020-10-19T05:03:20.811" v="9807" actId="26606"/>
          <ac:spMkLst>
            <pc:docMk/>
            <pc:sldMk cId="2427504938" sldId="366"/>
            <ac:spMk id="15" creationId="{22D09ED2-868F-42C6-866E-F92E0CEF314F}"/>
          </ac:spMkLst>
        </pc:spChg>
      </pc:sldChg>
    </pc:docChg>
  </pc:docChgLst>
</pc:chgInfo>
</file>

<file path=ppt/diagrams/_rels/data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svg"/><Relationship Id="rId1" Type="http://schemas.openxmlformats.org/officeDocument/2006/relationships/image" Target="../media/image12.png"/><Relationship Id="rId4" Type="http://schemas.openxmlformats.org/officeDocument/2006/relationships/image" Target="../media/image15.svg"/></Relationships>
</file>

<file path=ppt/diagrams/_rels/data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svg"/><Relationship Id="rId1" Type="http://schemas.openxmlformats.org/officeDocument/2006/relationships/image" Target="../media/image22.png"/><Relationship Id="rId4" Type="http://schemas.openxmlformats.org/officeDocument/2006/relationships/image" Target="../media/image25.svg"/></Relationships>
</file>

<file path=ppt/diagrams/_rels/drawing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svg"/><Relationship Id="rId1" Type="http://schemas.openxmlformats.org/officeDocument/2006/relationships/image" Target="../media/image12.png"/><Relationship Id="rId4" Type="http://schemas.openxmlformats.org/officeDocument/2006/relationships/image" Target="../media/image15.svg"/></Relationships>
</file>

<file path=ppt/diagrams/_rels/drawing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svg"/><Relationship Id="rId1" Type="http://schemas.openxmlformats.org/officeDocument/2006/relationships/image" Target="../media/image22.png"/><Relationship Id="rId4" Type="http://schemas.openxmlformats.org/officeDocument/2006/relationships/image" Target="../media/image25.svg"/></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8B84741-EEB4-457F-BF71-6B6E05138A9C}"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D9C02241-D707-4E1B-92C6-8E10FA02C242}">
      <dgm:prSet/>
      <dgm:spPr/>
      <dgm:t>
        <a:bodyPr/>
        <a:lstStyle/>
        <a:p>
          <a:r>
            <a:rPr lang="en-US"/>
            <a:t>Bệnh nhân nữ, 12 tuổi</a:t>
          </a:r>
        </a:p>
      </dgm:t>
    </dgm:pt>
    <dgm:pt modelId="{BF3B5900-D8AD-4D7A-83C3-3BFD83BD0809}" type="parTrans" cxnId="{CC2AC8D3-C4D8-4A32-9CD6-92591F915E80}">
      <dgm:prSet/>
      <dgm:spPr/>
      <dgm:t>
        <a:bodyPr/>
        <a:lstStyle/>
        <a:p>
          <a:endParaRPr lang="en-US"/>
        </a:p>
      </dgm:t>
    </dgm:pt>
    <dgm:pt modelId="{C1E54822-C5E4-4F0E-A670-6DA23F7DFAD1}" type="sibTrans" cxnId="{CC2AC8D3-C4D8-4A32-9CD6-92591F915E80}">
      <dgm:prSet/>
      <dgm:spPr/>
      <dgm:t>
        <a:bodyPr/>
        <a:lstStyle/>
        <a:p>
          <a:endParaRPr lang="en-US"/>
        </a:p>
      </dgm:t>
    </dgm:pt>
    <dgm:pt modelId="{5C64D572-6B63-4FC9-9126-D1877D8F3023}">
      <dgm:prSet/>
      <dgm:spPr/>
      <dgm:t>
        <a:bodyPr/>
        <a:lstStyle/>
        <a:p>
          <a:r>
            <a:rPr lang="en-US"/>
            <a:t>Lý do </a:t>
          </a:r>
          <a:r>
            <a:rPr lang="vi-VN"/>
            <a:t>đến khám: </a:t>
          </a:r>
          <a:r>
            <a:rPr lang="en-US"/>
            <a:t>Bệnh nhân than khó chịu ở trong họng</a:t>
          </a:r>
        </a:p>
      </dgm:t>
    </dgm:pt>
    <dgm:pt modelId="{272CE022-2DB1-4D18-B3A4-56CA02E77208}" type="parTrans" cxnId="{66D5EF91-FEEB-4E75-B345-E3E2A01840B3}">
      <dgm:prSet/>
      <dgm:spPr/>
      <dgm:t>
        <a:bodyPr/>
        <a:lstStyle/>
        <a:p>
          <a:endParaRPr lang="en-US"/>
        </a:p>
      </dgm:t>
    </dgm:pt>
    <dgm:pt modelId="{5B6CC270-3314-4ECD-8FFD-0A0DECAE7229}" type="sibTrans" cxnId="{66D5EF91-FEEB-4E75-B345-E3E2A01840B3}">
      <dgm:prSet/>
      <dgm:spPr/>
      <dgm:t>
        <a:bodyPr/>
        <a:lstStyle/>
        <a:p>
          <a:endParaRPr lang="en-US"/>
        </a:p>
      </dgm:t>
    </dgm:pt>
    <dgm:pt modelId="{D8FC6603-3EC4-4F35-A1C8-CD191B59C24B}" type="pres">
      <dgm:prSet presAssocID="{F8B84741-EEB4-457F-BF71-6B6E05138A9C}" presName="linear" presStyleCnt="0">
        <dgm:presLayoutVars>
          <dgm:animLvl val="lvl"/>
          <dgm:resizeHandles val="exact"/>
        </dgm:presLayoutVars>
      </dgm:prSet>
      <dgm:spPr/>
    </dgm:pt>
    <dgm:pt modelId="{14C75F2A-8904-441A-B394-974481CB4ECC}" type="pres">
      <dgm:prSet presAssocID="{D9C02241-D707-4E1B-92C6-8E10FA02C242}" presName="parentText" presStyleLbl="node1" presStyleIdx="0" presStyleCnt="2">
        <dgm:presLayoutVars>
          <dgm:chMax val="0"/>
          <dgm:bulletEnabled val="1"/>
        </dgm:presLayoutVars>
      </dgm:prSet>
      <dgm:spPr/>
    </dgm:pt>
    <dgm:pt modelId="{6DBC66D8-F3CA-4A5B-B84F-7FBB0E488BD3}" type="pres">
      <dgm:prSet presAssocID="{C1E54822-C5E4-4F0E-A670-6DA23F7DFAD1}" presName="spacer" presStyleCnt="0"/>
      <dgm:spPr/>
    </dgm:pt>
    <dgm:pt modelId="{6A534156-EB7C-487C-A151-F5770F6E055E}" type="pres">
      <dgm:prSet presAssocID="{5C64D572-6B63-4FC9-9126-D1877D8F3023}" presName="parentText" presStyleLbl="node1" presStyleIdx="1" presStyleCnt="2">
        <dgm:presLayoutVars>
          <dgm:chMax val="0"/>
          <dgm:bulletEnabled val="1"/>
        </dgm:presLayoutVars>
      </dgm:prSet>
      <dgm:spPr/>
    </dgm:pt>
  </dgm:ptLst>
  <dgm:cxnLst>
    <dgm:cxn modelId="{6E97C947-EB67-4C64-A17D-1705B3FDD019}" type="presOf" srcId="{5C64D572-6B63-4FC9-9126-D1877D8F3023}" destId="{6A534156-EB7C-487C-A151-F5770F6E055E}" srcOrd="0" destOrd="0" presId="urn:microsoft.com/office/officeart/2005/8/layout/vList2"/>
    <dgm:cxn modelId="{66D5EF91-FEEB-4E75-B345-E3E2A01840B3}" srcId="{F8B84741-EEB4-457F-BF71-6B6E05138A9C}" destId="{5C64D572-6B63-4FC9-9126-D1877D8F3023}" srcOrd="1" destOrd="0" parTransId="{272CE022-2DB1-4D18-B3A4-56CA02E77208}" sibTransId="{5B6CC270-3314-4ECD-8FFD-0A0DECAE7229}"/>
    <dgm:cxn modelId="{DC2C6FAF-8937-4F8E-A30E-7A5D75A1731C}" type="presOf" srcId="{D9C02241-D707-4E1B-92C6-8E10FA02C242}" destId="{14C75F2A-8904-441A-B394-974481CB4ECC}" srcOrd="0" destOrd="0" presId="urn:microsoft.com/office/officeart/2005/8/layout/vList2"/>
    <dgm:cxn modelId="{435D57BD-F4CC-4330-88CC-C2D59B67B71E}" type="presOf" srcId="{F8B84741-EEB4-457F-BF71-6B6E05138A9C}" destId="{D8FC6603-3EC4-4F35-A1C8-CD191B59C24B}" srcOrd="0" destOrd="0" presId="urn:microsoft.com/office/officeart/2005/8/layout/vList2"/>
    <dgm:cxn modelId="{CC2AC8D3-C4D8-4A32-9CD6-92591F915E80}" srcId="{F8B84741-EEB4-457F-BF71-6B6E05138A9C}" destId="{D9C02241-D707-4E1B-92C6-8E10FA02C242}" srcOrd="0" destOrd="0" parTransId="{BF3B5900-D8AD-4D7A-83C3-3BFD83BD0809}" sibTransId="{C1E54822-C5E4-4F0E-A670-6DA23F7DFAD1}"/>
    <dgm:cxn modelId="{394953C5-7DFD-4944-9E2E-7D22FD57FC7D}" type="presParOf" srcId="{D8FC6603-3EC4-4F35-A1C8-CD191B59C24B}" destId="{14C75F2A-8904-441A-B394-974481CB4ECC}" srcOrd="0" destOrd="0" presId="urn:microsoft.com/office/officeart/2005/8/layout/vList2"/>
    <dgm:cxn modelId="{B514D3B7-8D69-4620-BB23-5CB0CF35B888}" type="presParOf" srcId="{D8FC6603-3EC4-4F35-A1C8-CD191B59C24B}" destId="{6DBC66D8-F3CA-4A5B-B84F-7FBB0E488BD3}" srcOrd="1" destOrd="0" presId="urn:microsoft.com/office/officeart/2005/8/layout/vList2"/>
    <dgm:cxn modelId="{C88487F3-5467-4D3A-839D-636288CF334B}" type="presParOf" srcId="{D8FC6603-3EC4-4F35-A1C8-CD191B59C24B}" destId="{6A534156-EB7C-487C-A151-F5770F6E055E}"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D8419C1B-26C9-440D-A710-8D3C1E536FB3}"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555E2FC3-8D8A-4A8A-8EED-BED78B608817}">
      <dgm:prSet custT="1"/>
      <dgm:spPr/>
      <dgm:t>
        <a:bodyPr/>
        <a:lstStyle/>
        <a:p>
          <a:r>
            <a:rPr lang="en-US" sz="2800"/>
            <a:t>Kết thúc ca lâm sàng 1, các em có câu hỏi gì không?</a:t>
          </a:r>
        </a:p>
      </dgm:t>
    </dgm:pt>
    <dgm:pt modelId="{C5EFB1DD-FE17-45C4-A52A-C4E5BB78708A}" type="parTrans" cxnId="{EB50D138-B89F-4452-9BB0-10F57C29C2E0}">
      <dgm:prSet/>
      <dgm:spPr/>
      <dgm:t>
        <a:bodyPr/>
        <a:lstStyle/>
        <a:p>
          <a:endParaRPr lang="en-US"/>
        </a:p>
      </dgm:t>
    </dgm:pt>
    <dgm:pt modelId="{3239CF99-6E8B-4A83-945B-CA1E505668C7}" type="sibTrans" cxnId="{EB50D138-B89F-4452-9BB0-10F57C29C2E0}">
      <dgm:prSet/>
      <dgm:spPr/>
      <dgm:t>
        <a:bodyPr/>
        <a:lstStyle/>
        <a:p>
          <a:endParaRPr lang="en-US"/>
        </a:p>
      </dgm:t>
    </dgm:pt>
    <dgm:pt modelId="{8CABADE4-77C0-4453-A749-F4D1C950D007}">
      <dgm:prSet custT="1"/>
      <dgm:spPr/>
      <dgm:t>
        <a:bodyPr/>
        <a:lstStyle/>
        <a:p>
          <a:r>
            <a:rPr lang="en-US" sz="2800"/>
            <a:t>Theo các bước tiếp cận từ ca lâm sàng 1, chúng ta cùng giải quyết 2 ca lâm sàng tiếp theo nhé!</a:t>
          </a:r>
        </a:p>
      </dgm:t>
    </dgm:pt>
    <dgm:pt modelId="{BBBE354E-1312-4540-BE2D-F29BA6320F94}" type="parTrans" cxnId="{481116E9-951A-484F-A6AB-10C3635591B6}">
      <dgm:prSet/>
      <dgm:spPr/>
      <dgm:t>
        <a:bodyPr/>
        <a:lstStyle/>
        <a:p>
          <a:endParaRPr lang="en-US"/>
        </a:p>
      </dgm:t>
    </dgm:pt>
    <dgm:pt modelId="{4543A983-E30E-43C3-9627-622BBDE24096}" type="sibTrans" cxnId="{481116E9-951A-484F-A6AB-10C3635591B6}">
      <dgm:prSet/>
      <dgm:spPr/>
      <dgm:t>
        <a:bodyPr/>
        <a:lstStyle/>
        <a:p>
          <a:endParaRPr lang="en-US"/>
        </a:p>
      </dgm:t>
    </dgm:pt>
    <dgm:pt modelId="{A16A948D-A0EC-4517-8A39-9CE6DD1E27FA}" type="pres">
      <dgm:prSet presAssocID="{D8419C1B-26C9-440D-A710-8D3C1E536FB3}" presName="root" presStyleCnt="0">
        <dgm:presLayoutVars>
          <dgm:dir/>
          <dgm:resizeHandles val="exact"/>
        </dgm:presLayoutVars>
      </dgm:prSet>
      <dgm:spPr/>
    </dgm:pt>
    <dgm:pt modelId="{E23B0FD2-003D-42AA-8554-E3E3C3DC5C45}" type="pres">
      <dgm:prSet presAssocID="{555E2FC3-8D8A-4A8A-8EED-BED78B608817}" presName="compNode" presStyleCnt="0"/>
      <dgm:spPr/>
    </dgm:pt>
    <dgm:pt modelId="{774DF9E4-39B0-4878-BAE1-C3061173F9C0}" type="pres">
      <dgm:prSet presAssocID="{555E2FC3-8D8A-4A8A-8EED-BED78B608817}"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arget Audience"/>
        </a:ext>
      </dgm:extLst>
    </dgm:pt>
    <dgm:pt modelId="{36BC38C6-EDB5-47FD-997D-83D212CB2D54}" type="pres">
      <dgm:prSet presAssocID="{555E2FC3-8D8A-4A8A-8EED-BED78B608817}" presName="spaceRect" presStyleCnt="0"/>
      <dgm:spPr/>
    </dgm:pt>
    <dgm:pt modelId="{B96843EF-DA1E-4F3D-B235-52D47723C85E}" type="pres">
      <dgm:prSet presAssocID="{555E2FC3-8D8A-4A8A-8EED-BED78B608817}" presName="textRect" presStyleLbl="revTx" presStyleIdx="0" presStyleCnt="2">
        <dgm:presLayoutVars>
          <dgm:chMax val="1"/>
          <dgm:chPref val="1"/>
        </dgm:presLayoutVars>
      </dgm:prSet>
      <dgm:spPr/>
    </dgm:pt>
    <dgm:pt modelId="{5E299D02-584D-4B20-A8B2-882F65C9BBD0}" type="pres">
      <dgm:prSet presAssocID="{3239CF99-6E8B-4A83-945B-CA1E505668C7}" presName="sibTrans" presStyleCnt="0"/>
      <dgm:spPr/>
    </dgm:pt>
    <dgm:pt modelId="{86580EDE-2DD5-470E-9803-24BB896EEED9}" type="pres">
      <dgm:prSet presAssocID="{8CABADE4-77C0-4453-A749-F4D1C950D007}" presName="compNode" presStyleCnt="0"/>
      <dgm:spPr/>
    </dgm:pt>
    <dgm:pt modelId="{9A257E1A-792E-4882-9F2D-3D9CB5B83EF6}" type="pres">
      <dgm:prSet presAssocID="{8CABADE4-77C0-4453-A749-F4D1C950D007}"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Questions"/>
        </a:ext>
      </dgm:extLst>
    </dgm:pt>
    <dgm:pt modelId="{819AFC1C-8258-4699-8ABD-21D646A21C34}" type="pres">
      <dgm:prSet presAssocID="{8CABADE4-77C0-4453-A749-F4D1C950D007}" presName="spaceRect" presStyleCnt="0"/>
      <dgm:spPr/>
    </dgm:pt>
    <dgm:pt modelId="{614A4C6E-E073-4834-B074-50D3C7D8A4AF}" type="pres">
      <dgm:prSet presAssocID="{8CABADE4-77C0-4453-A749-F4D1C950D007}" presName="textRect" presStyleLbl="revTx" presStyleIdx="1" presStyleCnt="2">
        <dgm:presLayoutVars>
          <dgm:chMax val="1"/>
          <dgm:chPref val="1"/>
        </dgm:presLayoutVars>
      </dgm:prSet>
      <dgm:spPr/>
    </dgm:pt>
  </dgm:ptLst>
  <dgm:cxnLst>
    <dgm:cxn modelId="{757CB71F-683A-4F23-9D21-46C79FC91C5D}" type="presOf" srcId="{D8419C1B-26C9-440D-A710-8D3C1E536FB3}" destId="{A16A948D-A0EC-4517-8A39-9CE6DD1E27FA}" srcOrd="0" destOrd="0" presId="urn:microsoft.com/office/officeart/2018/2/layout/IconLabelList"/>
    <dgm:cxn modelId="{EB50D138-B89F-4452-9BB0-10F57C29C2E0}" srcId="{D8419C1B-26C9-440D-A710-8D3C1E536FB3}" destId="{555E2FC3-8D8A-4A8A-8EED-BED78B608817}" srcOrd="0" destOrd="0" parTransId="{C5EFB1DD-FE17-45C4-A52A-C4E5BB78708A}" sibTransId="{3239CF99-6E8B-4A83-945B-CA1E505668C7}"/>
    <dgm:cxn modelId="{2DC01141-575C-40D0-8198-7B093C5EB9B4}" type="presOf" srcId="{555E2FC3-8D8A-4A8A-8EED-BED78B608817}" destId="{B96843EF-DA1E-4F3D-B235-52D47723C85E}" srcOrd="0" destOrd="0" presId="urn:microsoft.com/office/officeart/2018/2/layout/IconLabelList"/>
    <dgm:cxn modelId="{481116E9-951A-484F-A6AB-10C3635591B6}" srcId="{D8419C1B-26C9-440D-A710-8D3C1E536FB3}" destId="{8CABADE4-77C0-4453-A749-F4D1C950D007}" srcOrd="1" destOrd="0" parTransId="{BBBE354E-1312-4540-BE2D-F29BA6320F94}" sibTransId="{4543A983-E30E-43C3-9627-622BBDE24096}"/>
    <dgm:cxn modelId="{72CB0BFF-F474-47A4-84CD-B06BAB7D5F0D}" type="presOf" srcId="{8CABADE4-77C0-4453-A749-F4D1C950D007}" destId="{614A4C6E-E073-4834-B074-50D3C7D8A4AF}" srcOrd="0" destOrd="0" presId="urn:microsoft.com/office/officeart/2018/2/layout/IconLabelList"/>
    <dgm:cxn modelId="{B0D67DBA-9EAA-4409-B18D-70A1731DF3EE}" type="presParOf" srcId="{A16A948D-A0EC-4517-8A39-9CE6DD1E27FA}" destId="{E23B0FD2-003D-42AA-8554-E3E3C3DC5C45}" srcOrd="0" destOrd="0" presId="urn:microsoft.com/office/officeart/2018/2/layout/IconLabelList"/>
    <dgm:cxn modelId="{134A6366-8886-4A58-9F48-33EF31FD7248}" type="presParOf" srcId="{E23B0FD2-003D-42AA-8554-E3E3C3DC5C45}" destId="{774DF9E4-39B0-4878-BAE1-C3061173F9C0}" srcOrd="0" destOrd="0" presId="urn:microsoft.com/office/officeart/2018/2/layout/IconLabelList"/>
    <dgm:cxn modelId="{5247A3C1-808B-4330-9050-C7018E6C9AD1}" type="presParOf" srcId="{E23B0FD2-003D-42AA-8554-E3E3C3DC5C45}" destId="{36BC38C6-EDB5-47FD-997D-83D212CB2D54}" srcOrd="1" destOrd="0" presId="urn:microsoft.com/office/officeart/2018/2/layout/IconLabelList"/>
    <dgm:cxn modelId="{76FDDFF0-9AD5-4A3B-8677-DC9DB48B549B}" type="presParOf" srcId="{E23B0FD2-003D-42AA-8554-E3E3C3DC5C45}" destId="{B96843EF-DA1E-4F3D-B235-52D47723C85E}" srcOrd="2" destOrd="0" presId="urn:microsoft.com/office/officeart/2018/2/layout/IconLabelList"/>
    <dgm:cxn modelId="{8413F44A-32D9-4D7C-9232-B9EFDF1F6C2A}" type="presParOf" srcId="{A16A948D-A0EC-4517-8A39-9CE6DD1E27FA}" destId="{5E299D02-584D-4B20-A8B2-882F65C9BBD0}" srcOrd="1" destOrd="0" presId="urn:microsoft.com/office/officeart/2018/2/layout/IconLabelList"/>
    <dgm:cxn modelId="{3A20CDDD-1CB2-4991-8E01-303F92CCE915}" type="presParOf" srcId="{A16A948D-A0EC-4517-8A39-9CE6DD1E27FA}" destId="{86580EDE-2DD5-470E-9803-24BB896EEED9}" srcOrd="2" destOrd="0" presId="urn:microsoft.com/office/officeart/2018/2/layout/IconLabelList"/>
    <dgm:cxn modelId="{6F70AF78-C365-4FD9-9E81-F11B3B0D66C6}" type="presParOf" srcId="{86580EDE-2DD5-470E-9803-24BB896EEED9}" destId="{9A257E1A-792E-4882-9F2D-3D9CB5B83EF6}" srcOrd="0" destOrd="0" presId="urn:microsoft.com/office/officeart/2018/2/layout/IconLabelList"/>
    <dgm:cxn modelId="{DDFE9C23-64DC-4563-B2BB-7D9D29FE2F58}" type="presParOf" srcId="{86580EDE-2DD5-470E-9803-24BB896EEED9}" destId="{819AFC1C-8258-4699-8ABD-21D646A21C34}" srcOrd="1" destOrd="0" presId="urn:microsoft.com/office/officeart/2018/2/layout/IconLabelList"/>
    <dgm:cxn modelId="{88898F98-2FDD-4B8E-B0A7-6F97278D9F22}" type="presParOf" srcId="{86580EDE-2DD5-470E-9803-24BB896EEED9}" destId="{614A4C6E-E073-4834-B074-50D3C7D8A4AF}"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86962316-60C6-4200-AD4C-94ABE557D5CF}"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66339372-8C88-4CCD-9ED6-417DC1AC29A2}">
      <dgm:prSet/>
      <dgm:spPr/>
      <dgm:t>
        <a:bodyPr/>
        <a:lstStyle/>
        <a:p>
          <a:r>
            <a:rPr lang="en-US"/>
            <a:t>Chẩn đoán sơ bộ: Viêm họng – amidan cấp do vi trùng </a:t>
          </a:r>
        </a:p>
      </dgm:t>
    </dgm:pt>
    <dgm:pt modelId="{DB4426CD-CEEF-4A29-9979-B45CE5BEAAED}" type="parTrans" cxnId="{63C39706-C508-478E-80E1-04AE067BDFE4}">
      <dgm:prSet/>
      <dgm:spPr/>
      <dgm:t>
        <a:bodyPr/>
        <a:lstStyle/>
        <a:p>
          <a:endParaRPr lang="en-US"/>
        </a:p>
      </dgm:t>
    </dgm:pt>
    <dgm:pt modelId="{12F8EEF3-5545-4939-AFE2-66A3AF386272}" type="sibTrans" cxnId="{63C39706-C508-478E-80E1-04AE067BDFE4}">
      <dgm:prSet/>
      <dgm:spPr/>
      <dgm:t>
        <a:bodyPr/>
        <a:lstStyle/>
        <a:p>
          <a:endParaRPr lang="en-US"/>
        </a:p>
      </dgm:t>
    </dgm:pt>
    <dgm:pt modelId="{9B29B03C-72D3-4ACB-B7FD-8517B84ED6D5}">
      <dgm:prSet/>
      <dgm:spPr/>
      <dgm:t>
        <a:bodyPr/>
        <a:lstStyle/>
        <a:p>
          <a:r>
            <a:rPr lang="en-US"/>
            <a:t>Phân biệt: Bạch hầu họng - amidan</a:t>
          </a:r>
        </a:p>
      </dgm:t>
    </dgm:pt>
    <dgm:pt modelId="{2E1CA1A0-4DFB-452C-AAEF-7BC83A0A2C27}" type="parTrans" cxnId="{3A48C6FF-FCC1-4CE5-B6C1-FE38B2A02070}">
      <dgm:prSet/>
      <dgm:spPr/>
      <dgm:t>
        <a:bodyPr/>
        <a:lstStyle/>
        <a:p>
          <a:endParaRPr lang="en-US"/>
        </a:p>
      </dgm:t>
    </dgm:pt>
    <dgm:pt modelId="{0BADD6DD-90BE-431F-8EE9-6F51D51EAEDB}" type="sibTrans" cxnId="{3A48C6FF-FCC1-4CE5-B6C1-FE38B2A02070}">
      <dgm:prSet/>
      <dgm:spPr/>
      <dgm:t>
        <a:bodyPr/>
        <a:lstStyle/>
        <a:p>
          <a:endParaRPr lang="en-US"/>
        </a:p>
      </dgm:t>
    </dgm:pt>
    <dgm:pt modelId="{E0F298B0-475E-449A-A328-76DA3615170B}" type="pres">
      <dgm:prSet presAssocID="{86962316-60C6-4200-AD4C-94ABE557D5CF}" presName="root" presStyleCnt="0">
        <dgm:presLayoutVars>
          <dgm:dir/>
          <dgm:resizeHandles val="exact"/>
        </dgm:presLayoutVars>
      </dgm:prSet>
      <dgm:spPr/>
    </dgm:pt>
    <dgm:pt modelId="{BDEC9D25-8274-4080-A956-0CF8AA1EE588}" type="pres">
      <dgm:prSet presAssocID="{66339372-8C88-4CCD-9ED6-417DC1AC29A2}" presName="compNode" presStyleCnt="0"/>
      <dgm:spPr/>
    </dgm:pt>
    <dgm:pt modelId="{64013B55-DC98-4142-8F7C-9F40E05EA7AC}" type="pres">
      <dgm:prSet presAssocID="{66339372-8C88-4CCD-9ED6-417DC1AC29A2}" presName="bgRect" presStyleLbl="bgShp" presStyleIdx="0" presStyleCnt="2"/>
      <dgm:spPr/>
    </dgm:pt>
    <dgm:pt modelId="{EA7A6BC4-D7C6-47AF-8AC6-01E860D2BEDC}" type="pres">
      <dgm:prSet presAssocID="{66339372-8C88-4CCD-9ED6-417DC1AC29A2}"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ycle with People"/>
        </a:ext>
      </dgm:extLst>
    </dgm:pt>
    <dgm:pt modelId="{6908CFF6-1778-4DBB-A4CD-7C61A7027EB1}" type="pres">
      <dgm:prSet presAssocID="{66339372-8C88-4CCD-9ED6-417DC1AC29A2}" presName="spaceRect" presStyleCnt="0"/>
      <dgm:spPr/>
    </dgm:pt>
    <dgm:pt modelId="{97CFB1F5-3252-4E0C-958C-6B393CB3DE8B}" type="pres">
      <dgm:prSet presAssocID="{66339372-8C88-4CCD-9ED6-417DC1AC29A2}" presName="parTx" presStyleLbl="revTx" presStyleIdx="0" presStyleCnt="2">
        <dgm:presLayoutVars>
          <dgm:chMax val="0"/>
          <dgm:chPref val="0"/>
        </dgm:presLayoutVars>
      </dgm:prSet>
      <dgm:spPr/>
    </dgm:pt>
    <dgm:pt modelId="{8C292A83-9EB9-4EC1-A7FE-0BA0FCEE2A88}" type="pres">
      <dgm:prSet presAssocID="{12F8EEF3-5545-4939-AFE2-66A3AF386272}" presName="sibTrans" presStyleCnt="0"/>
      <dgm:spPr/>
    </dgm:pt>
    <dgm:pt modelId="{7069B4F6-C072-4591-A277-AA30FA38E592}" type="pres">
      <dgm:prSet presAssocID="{9B29B03C-72D3-4ACB-B7FD-8517B84ED6D5}" presName="compNode" presStyleCnt="0"/>
      <dgm:spPr/>
    </dgm:pt>
    <dgm:pt modelId="{2C881A26-0883-4CCE-AEA3-8ACF37649236}" type="pres">
      <dgm:prSet presAssocID="{9B29B03C-72D3-4ACB-B7FD-8517B84ED6D5}" presName="bgRect" presStyleLbl="bgShp" presStyleIdx="1" presStyleCnt="2"/>
      <dgm:spPr/>
    </dgm:pt>
    <dgm:pt modelId="{A6E5C085-C5E7-4241-B9DC-D0CDAB5A5AF1}" type="pres">
      <dgm:prSet presAssocID="{9B29B03C-72D3-4ACB-B7FD-8517B84ED6D5}"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ubtitles"/>
        </a:ext>
      </dgm:extLst>
    </dgm:pt>
    <dgm:pt modelId="{93F6535D-9E2E-483A-9D8C-786EC2E205F0}" type="pres">
      <dgm:prSet presAssocID="{9B29B03C-72D3-4ACB-B7FD-8517B84ED6D5}" presName="spaceRect" presStyleCnt="0"/>
      <dgm:spPr/>
    </dgm:pt>
    <dgm:pt modelId="{447E0899-E4B8-4C07-9A73-D5EB6F1423A7}" type="pres">
      <dgm:prSet presAssocID="{9B29B03C-72D3-4ACB-B7FD-8517B84ED6D5}" presName="parTx" presStyleLbl="revTx" presStyleIdx="1" presStyleCnt="2">
        <dgm:presLayoutVars>
          <dgm:chMax val="0"/>
          <dgm:chPref val="0"/>
        </dgm:presLayoutVars>
      </dgm:prSet>
      <dgm:spPr/>
    </dgm:pt>
  </dgm:ptLst>
  <dgm:cxnLst>
    <dgm:cxn modelId="{63C39706-C508-478E-80E1-04AE067BDFE4}" srcId="{86962316-60C6-4200-AD4C-94ABE557D5CF}" destId="{66339372-8C88-4CCD-9ED6-417DC1AC29A2}" srcOrd="0" destOrd="0" parTransId="{DB4426CD-CEEF-4A29-9979-B45CE5BEAAED}" sibTransId="{12F8EEF3-5545-4939-AFE2-66A3AF386272}"/>
    <dgm:cxn modelId="{4F02B374-7089-4F66-86F7-CA757E1CDE60}" type="presOf" srcId="{66339372-8C88-4CCD-9ED6-417DC1AC29A2}" destId="{97CFB1F5-3252-4E0C-958C-6B393CB3DE8B}" srcOrd="0" destOrd="0" presId="urn:microsoft.com/office/officeart/2018/2/layout/IconVerticalSolidList"/>
    <dgm:cxn modelId="{5137A787-D52D-4A53-9F08-B503EBB8B4C4}" type="presOf" srcId="{9B29B03C-72D3-4ACB-B7FD-8517B84ED6D5}" destId="{447E0899-E4B8-4C07-9A73-D5EB6F1423A7}" srcOrd="0" destOrd="0" presId="urn:microsoft.com/office/officeart/2018/2/layout/IconVerticalSolidList"/>
    <dgm:cxn modelId="{70FC68A3-B714-4600-8392-CB27DED9CDBB}" type="presOf" srcId="{86962316-60C6-4200-AD4C-94ABE557D5CF}" destId="{E0F298B0-475E-449A-A328-76DA3615170B}" srcOrd="0" destOrd="0" presId="urn:microsoft.com/office/officeart/2018/2/layout/IconVerticalSolidList"/>
    <dgm:cxn modelId="{3A48C6FF-FCC1-4CE5-B6C1-FE38B2A02070}" srcId="{86962316-60C6-4200-AD4C-94ABE557D5CF}" destId="{9B29B03C-72D3-4ACB-B7FD-8517B84ED6D5}" srcOrd="1" destOrd="0" parTransId="{2E1CA1A0-4DFB-452C-AAEF-7BC83A0A2C27}" sibTransId="{0BADD6DD-90BE-431F-8EE9-6F51D51EAEDB}"/>
    <dgm:cxn modelId="{02460100-CA92-416D-BE07-36571A4529C0}" type="presParOf" srcId="{E0F298B0-475E-449A-A328-76DA3615170B}" destId="{BDEC9D25-8274-4080-A956-0CF8AA1EE588}" srcOrd="0" destOrd="0" presId="urn:microsoft.com/office/officeart/2018/2/layout/IconVerticalSolidList"/>
    <dgm:cxn modelId="{32AA896A-6457-47C1-A3F2-78C85C4C3CF3}" type="presParOf" srcId="{BDEC9D25-8274-4080-A956-0CF8AA1EE588}" destId="{64013B55-DC98-4142-8F7C-9F40E05EA7AC}" srcOrd="0" destOrd="0" presId="urn:microsoft.com/office/officeart/2018/2/layout/IconVerticalSolidList"/>
    <dgm:cxn modelId="{5241E4AF-E874-48FB-A7A8-1977744DBE06}" type="presParOf" srcId="{BDEC9D25-8274-4080-A956-0CF8AA1EE588}" destId="{EA7A6BC4-D7C6-47AF-8AC6-01E860D2BEDC}" srcOrd="1" destOrd="0" presId="urn:microsoft.com/office/officeart/2018/2/layout/IconVerticalSolidList"/>
    <dgm:cxn modelId="{25F6B5F2-7F3E-4612-B1AF-53E9CFBAB300}" type="presParOf" srcId="{BDEC9D25-8274-4080-A956-0CF8AA1EE588}" destId="{6908CFF6-1778-4DBB-A4CD-7C61A7027EB1}" srcOrd="2" destOrd="0" presId="urn:microsoft.com/office/officeart/2018/2/layout/IconVerticalSolidList"/>
    <dgm:cxn modelId="{3B485C8A-8ED7-4934-81B1-6375E0004F63}" type="presParOf" srcId="{BDEC9D25-8274-4080-A956-0CF8AA1EE588}" destId="{97CFB1F5-3252-4E0C-958C-6B393CB3DE8B}" srcOrd="3" destOrd="0" presId="urn:microsoft.com/office/officeart/2018/2/layout/IconVerticalSolidList"/>
    <dgm:cxn modelId="{48BA97CD-A3E4-4E0A-8AF6-DB1C2D5E6339}" type="presParOf" srcId="{E0F298B0-475E-449A-A328-76DA3615170B}" destId="{8C292A83-9EB9-4EC1-A7FE-0BA0FCEE2A88}" srcOrd="1" destOrd="0" presId="urn:microsoft.com/office/officeart/2018/2/layout/IconVerticalSolidList"/>
    <dgm:cxn modelId="{74570ED3-D54B-4325-A45A-D1DF46DCA4CD}" type="presParOf" srcId="{E0F298B0-475E-449A-A328-76DA3615170B}" destId="{7069B4F6-C072-4591-A277-AA30FA38E592}" srcOrd="2" destOrd="0" presId="urn:microsoft.com/office/officeart/2018/2/layout/IconVerticalSolidList"/>
    <dgm:cxn modelId="{608B02B7-5B5D-4ED0-A03B-239B32103F85}" type="presParOf" srcId="{7069B4F6-C072-4591-A277-AA30FA38E592}" destId="{2C881A26-0883-4CCE-AEA3-8ACF37649236}" srcOrd="0" destOrd="0" presId="urn:microsoft.com/office/officeart/2018/2/layout/IconVerticalSolidList"/>
    <dgm:cxn modelId="{343CF418-E04C-4709-8147-B2D05BCA8197}" type="presParOf" srcId="{7069B4F6-C072-4591-A277-AA30FA38E592}" destId="{A6E5C085-C5E7-4241-B9DC-D0CDAB5A5AF1}" srcOrd="1" destOrd="0" presId="urn:microsoft.com/office/officeart/2018/2/layout/IconVerticalSolidList"/>
    <dgm:cxn modelId="{59CDF04E-2D19-4582-9763-2644F1A1612D}" type="presParOf" srcId="{7069B4F6-C072-4591-A277-AA30FA38E592}" destId="{93F6535D-9E2E-483A-9D8C-786EC2E205F0}" srcOrd="2" destOrd="0" presId="urn:microsoft.com/office/officeart/2018/2/layout/IconVerticalSolidList"/>
    <dgm:cxn modelId="{E79CC888-9C92-4691-84A7-CC36270C6ED8}" type="presParOf" srcId="{7069B4F6-C072-4591-A277-AA30FA38E592}" destId="{447E0899-E4B8-4C07-9A73-D5EB6F1423A7}"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3B9F7034-41C1-45C5-960C-8CADD9CFA67B}" type="doc">
      <dgm:prSet loTypeId="urn:microsoft.com/office/officeart/2005/8/layout/vList2" loCatId="list" qsTypeId="urn:microsoft.com/office/officeart/2005/8/quickstyle/simple1" qsCatId="simple" csTypeId="urn:microsoft.com/office/officeart/2005/8/colors/colorful5" csCatId="colorful"/>
      <dgm:spPr/>
      <dgm:t>
        <a:bodyPr/>
        <a:lstStyle/>
        <a:p>
          <a:endParaRPr lang="en-US"/>
        </a:p>
      </dgm:t>
    </dgm:pt>
    <dgm:pt modelId="{CFCDDCBC-840A-47F7-8CD3-1756A358593D}">
      <dgm:prSet/>
      <dgm:spPr/>
      <dgm:t>
        <a:bodyPr/>
        <a:lstStyle/>
        <a:p>
          <a:r>
            <a:rPr lang="en-US"/>
            <a:t>Chẩn đoán xác định: Viêm Amidan cấp nghĩ do liên cầu tan huyết Beta Nhóm A</a:t>
          </a:r>
        </a:p>
      </dgm:t>
    </dgm:pt>
    <dgm:pt modelId="{D32C2214-1D81-47BC-865D-1F2F55C9C1F3}" type="parTrans" cxnId="{2D225438-E676-4129-B799-6CA7A1E44DAA}">
      <dgm:prSet/>
      <dgm:spPr/>
      <dgm:t>
        <a:bodyPr/>
        <a:lstStyle/>
        <a:p>
          <a:endParaRPr lang="en-US"/>
        </a:p>
      </dgm:t>
    </dgm:pt>
    <dgm:pt modelId="{F0D40728-67A3-40C3-9AA4-21CC7AD927BB}" type="sibTrans" cxnId="{2D225438-E676-4129-B799-6CA7A1E44DAA}">
      <dgm:prSet/>
      <dgm:spPr/>
      <dgm:t>
        <a:bodyPr/>
        <a:lstStyle/>
        <a:p>
          <a:endParaRPr lang="en-US"/>
        </a:p>
      </dgm:t>
    </dgm:pt>
    <dgm:pt modelId="{E906CD9E-19DF-4323-AA38-D421A5B4A0D5}">
      <dgm:prSet/>
      <dgm:spPr/>
      <dgm:t>
        <a:bodyPr/>
        <a:lstStyle/>
        <a:p>
          <a:r>
            <a:rPr lang="en-US"/>
            <a:t>Lý do: Centor Score = 4 + phết giả mạc soi tươi thấy liên cầu Gram dương</a:t>
          </a:r>
        </a:p>
      </dgm:t>
    </dgm:pt>
    <dgm:pt modelId="{D8CE89E6-2B1D-44D9-B1D1-64E4A326F31A}" type="parTrans" cxnId="{3AD6C2F7-A9AC-48C0-BE3A-C2734F20BE01}">
      <dgm:prSet/>
      <dgm:spPr/>
      <dgm:t>
        <a:bodyPr/>
        <a:lstStyle/>
        <a:p>
          <a:endParaRPr lang="en-US"/>
        </a:p>
      </dgm:t>
    </dgm:pt>
    <dgm:pt modelId="{130B7394-83A7-4C30-9426-DC34BBDE2930}" type="sibTrans" cxnId="{3AD6C2F7-A9AC-48C0-BE3A-C2734F20BE01}">
      <dgm:prSet/>
      <dgm:spPr/>
      <dgm:t>
        <a:bodyPr/>
        <a:lstStyle/>
        <a:p>
          <a:endParaRPr lang="en-US"/>
        </a:p>
      </dgm:t>
    </dgm:pt>
    <dgm:pt modelId="{411DA6AB-54D2-4674-95DF-63E7EBC6FDDC}" type="pres">
      <dgm:prSet presAssocID="{3B9F7034-41C1-45C5-960C-8CADD9CFA67B}" presName="linear" presStyleCnt="0">
        <dgm:presLayoutVars>
          <dgm:animLvl val="lvl"/>
          <dgm:resizeHandles val="exact"/>
        </dgm:presLayoutVars>
      </dgm:prSet>
      <dgm:spPr/>
    </dgm:pt>
    <dgm:pt modelId="{CCD3BA5E-EEDA-4A3D-A47A-2069F86C1CDE}" type="pres">
      <dgm:prSet presAssocID="{CFCDDCBC-840A-47F7-8CD3-1756A358593D}" presName="parentText" presStyleLbl="node1" presStyleIdx="0" presStyleCnt="2">
        <dgm:presLayoutVars>
          <dgm:chMax val="0"/>
          <dgm:bulletEnabled val="1"/>
        </dgm:presLayoutVars>
      </dgm:prSet>
      <dgm:spPr/>
    </dgm:pt>
    <dgm:pt modelId="{A26C229D-D3FD-48CE-BE7D-43EFA10095CF}" type="pres">
      <dgm:prSet presAssocID="{F0D40728-67A3-40C3-9AA4-21CC7AD927BB}" presName="spacer" presStyleCnt="0"/>
      <dgm:spPr/>
    </dgm:pt>
    <dgm:pt modelId="{6B7F4CDD-9A93-4F5F-8ACA-CA45E298F0B4}" type="pres">
      <dgm:prSet presAssocID="{E906CD9E-19DF-4323-AA38-D421A5B4A0D5}" presName="parentText" presStyleLbl="node1" presStyleIdx="1" presStyleCnt="2">
        <dgm:presLayoutVars>
          <dgm:chMax val="0"/>
          <dgm:bulletEnabled val="1"/>
        </dgm:presLayoutVars>
      </dgm:prSet>
      <dgm:spPr/>
    </dgm:pt>
  </dgm:ptLst>
  <dgm:cxnLst>
    <dgm:cxn modelId="{2D225438-E676-4129-B799-6CA7A1E44DAA}" srcId="{3B9F7034-41C1-45C5-960C-8CADD9CFA67B}" destId="{CFCDDCBC-840A-47F7-8CD3-1756A358593D}" srcOrd="0" destOrd="0" parTransId="{D32C2214-1D81-47BC-865D-1F2F55C9C1F3}" sibTransId="{F0D40728-67A3-40C3-9AA4-21CC7AD927BB}"/>
    <dgm:cxn modelId="{CFE25B3D-8104-4913-AD85-170A3A391BD9}" type="presOf" srcId="{3B9F7034-41C1-45C5-960C-8CADD9CFA67B}" destId="{411DA6AB-54D2-4674-95DF-63E7EBC6FDDC}" srcOrd="0" destOrd="0" presId="urn:microsoft.com/office/officeart/2005/8/layout/vList2"/>
    <dgm:cxn modelId="{A55DC341-806C-4734-900B-920B196EF319}" type="presOf" srcId="{CFCDDCBC-840A-47F7-8CD3-1756A358593D}" destId="{CCD3BA5E-EEDA-4A3D-A47A-2069F86C1CDE}" srcOrd="0" destOrd="0" presId="urn:microsoft.com/office/officeart/2005/8/layout/vList2"/>
    <dgm:cxn modelId="{FB98E58E-9857-4306-993D-FB89FE224B23}" type="presOf" srcId="{E906CD9E-19DF-4323-AA38-D421A5B4A0D5}" destId="{6B7F4CDD-9A93-4F5F-8ACA-CA45E298F0B4}" srcOrd="0" destOrd="0" presId="urn:microsoft.com/office/officeart/2005/8/layout/vList2"/>
    <dgm:cxn modelId="{3AD6C2F7-A9AC-48C0-BE3A-C2734F20BE01}" srcId="{3B9F7034-41C1-45C5-960C-8CADD9CFA67B}" destId="{E906CD9E-19DF-4323-AA38-D421A5B4A0D5}" srcOrd="1" destOrd="0" parTransId="{D8CE89E6-2B1D-44D9-B1D1-64E4A326F31A}" sibTransId="{130B7394-83A7-4C30-9426-DC34BBDE2930}"/>
    <dgm:cxn modelId="{9DA81435-3EEE-47F4-8B31-58D3BF784902}" type="presParOf" srcId="{411DA6AB-54D2-4674-95DF-63E7EBC6FDDC}" destId="{CCD3BA5E-EEDA-4A3D-A47A-2069F86C1CDE}" srcOrd="0" destOrd="0" presId="urn:microsoft.com/office/officeart/2005/8/layout/vList2"/>
    <dgm:cxn modelId="{784A410A-4688-429F-A37C-F7B139FBFE5F}" type="presParOf" srcId="{411DA6AB-54D2-4674-95DF-63E7EBC6FDDC}" destId="{A26C229D-D3FD-48CE-BE7D-43EFA10095CF}" srcOrd="1" destOrd="0" presId="urn:microsoft.com/office/officeart/2005/8/layout/vList2"/>
    <dgm:cxn modelId="{87C3BD45-FAF9-46C4-9AFD-1F8A57529077}" type="presParOf" srcId="{411DA6AB-54D2-4674-95DF-63E7EBC6FDDC}" destId="{6B7F4CDD-9A93-4F5F-8ACA-CA45E298F0B4}"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3824B7AB-B403-4A68-91DD-C1A4BE2173F2}" type="doc">
      <dgm:prSet loTypeId="urn:microsoft.com/office/officeart/2005/8/layout/orgChart1" loCatId="hierarchy" qsTypeId="urn:microsoft.com/office/officeart/2005/8/quickstyle/simple1" qsCatId="simple" csTypeId="urn:microsoft.com/office/officeart/2005/8/colors/accent0_3" csCatId="mainScheme" phldr="1"/>
      <dgm:spPr/>
      <dgm:t>
        <a:bodyPr/>
        <a:lstStyle/>
        <a:p>
          <a:endParaRPr lang="en-US"/>
        </a:p>
      </dgm:t>
    </dgm:pt>
    <dgm:pt modelId="{58C7F60D-6FFF-42EF-B018-C4F80A735B5D}">
      <dgm:prSet custT="1"/>
      <dgm:spPr/>
      <dgm:t>
        <a:bodyPr/>
        <a:lstStyle/>
        <a:p>
          <a:r>
            <a:rPr lang="en-US" sz="2800"/>
            <a:t>Chẩn đoán sơ bộ: Áp xe quanh amidan bên phải</a:t>
          </a:r>
        </a:p>
      </dgm:t>
    </dgm:pt>
    <dgm:pt modelId="{224044F3-FD45-4509-9434-0969DE2DA2C5}" type="parTrans" cxnId="{5F7EABA1-9A47-4585-A3B8-16251491D12F}">
      <dgm:prSet/>
      <dgm:spPr/>
      <dgm:t>
        <a:bodyPr/>
        <a:lstStyle/>
        <a:p>
          <a:endParaRPr lang="en-US"/>
        </a:p>
      </dgm:t>
    </dgm:pt>
    <dgm:pt modelId="{09A5F7C0-E273-4F57-9F31-ADA1F7BFBE60}" type="sibTrans" cxnId="{5F7EABA1-9A47-4585-A3B8-16251491D12F}">
      <dgm:prSet/>
      <dgm:spPr/>
      <dgm:t>
        <a:bodyPr/>
        <a:lstStyle/>
        <a:p>
          <a:endParaRPr lang="en-US"/>
        </a:p>
      </dgm:t>
    </dgm:pt>
    <dgm:pt modelId="{99DF4184-5E93-406A-979E-360B71421D4B}">
      <dgm:prSet custT="1"/>
      <dgm:spPr/>
      <dgm:t>
        <a:bodyPr/>
        <a:lstStyle/>
        <a:p>
          <a:pPr algn="l"/>
          <a:r>
            <a:rPr lang="en-US" sz="2400"/>
            <a:t>Biện luận:</a:t>
          </a:r>
        </a:p>
        <a:p>
          <a:pPr algn="l"/>
          <a:r>
            <a:rPr lang="en-US" sz="2400"/>
            <a:t>Bệnh nhân bị đau họng cấp tính: 4 ngày</a:t>
          </a:r>
        </a:p>
        <a:p>
          <a:pPr algn="l"/>
          <a:r>
            <a:rPr lang="en-US" sz="2400"/>
            <a:t>Triệu chứng nhiễm trùng: sốt cao, môi khô, lưỡi dơ</a:t>
          </a:r>
        </a:p>
        <a:p>
          <a:pPr algn="l"/>
          <a:r>
            <a:rPr lang="en-US" sz="2400"/>
            <a:t>Triệu chứng của bệnh nặng: đau họng kèm khó thở, há miệng hạn chế</a:t>
          </a:r>
        </a:p>
        <a:p>
          <a:pPr algn="l"/>
          <a:r>
            <a:rPr lang="en-US" sz="2400"/>
            <a:t>Khám: tắc nghẽn vùng eo họng: miệng đọng nước bọt, amidan phải sung huyết, ohù nề, có mủ, phồng trụ trước amidan phải đầy lệch lưỡi gà sang trái =&gt; hình ảnh điển hình của áp xe quanh amidan</a:t>
          </a:r>
        </a:p>
      </dgm:t>
    </dgm:pt>
    <dgm:pt modelId="{9C06697C-9CC1-4F93-8FD4-34B4BBDFA669}" type="parTrans" cxnId="{ECAA8169-6301-4CDC-81A9-65324EF170E2}">
      <dgm:prSet/>
      <dgm:spPr/>
      <dgm:t>
        <a:bodyPr/>
        <a:lstStyle/>
        <a:p>
          <a:endParaRPr lang="en-US"/>
        </a:p>
      </dgm:t>
    </dgm:pt>
    <dgm:pt modelId="{10492A23-13CC-4412-AA25-B3F49071DB13}" type="sibTrans" cxnId="{ECAA8169-6301-4CDC-81A9-65324EF170E2}">
      <dgm:prSet/>
      <dgm:spPr/>
      <dgm:t>
        <a:bodyPr/>
        <a:lstStyle/>
        <a:p>
          <a:endParaRPr lang="en-US"/>
        </a:p>
      </dgm:t>
    </dgm:pt>
    <dgm:pt modelId="{527CECCD-4936-47E7-ADA9-46C6013DF884}" type="pres">
      <dgm:prSet presAssocID="{3824B7AB-B403-4A68-91DD-C1A4BE2173F2}" presName="hierChild1" presStyleCnt="0">
        <dgm:presLayoutVars>
          <dgm:orgChart val="1"/>
          <dgm:chPref val="1"/>
          <dgm:dir/>
          <dgm:animOne val="branch"/>
          <dgm:animLvl val="lvl"/>
          <dgm:resizeHandles/>
        </dgm:presLayoutVars>
      </dgm:prSet>
      <dgm:spPr/>
    </dgm:pt>
    <dgm:pt modelId="{54CA8EA1-637F-44E2-B08A-5764B65E8B25}" type="pres">
      <dgm:prSet presAssocID="{58C7F60D-6FFF-42EF-B018-C4F80A735B5D}" presName="hierRoot1" presStyleCnt="0">
        <dgm:presLayoutVars>
          <dgm:hierBranch val="init"/>
        </dgm:presLayoutVars>
      </dgm:prSet>
      <dgm:spPr/>
    </dgm:pt>
    <dgm:pt modelId="{74F364DC-3F11-497F-9438-113018AED40A}" type="pres">
      <dgm:prSet presAssocID="{58C7F60D-6FFF-42EF-B018-C4F80A735B5D}" presName="rootComposite1" presStyleCnt="0"/>
      <dgm:spPr/>
    </dgm:pt>
    <dgm:pt modelId="{326679E7-5368-419A-8659-84D28340F7FC}" type="pres">
      <dgm:prSet presAssocID="{58C7F60D-6FFF-42EF-B018-C4F80A735B5D}" presName="rootText1" presStyleLbl="node0" presStyleIdx="0" presStyleCnt="2" custScaleX="64222" custScaleY="230312">
        <dgm:presLayoutVars>
          <dgm:chPref val="3"/>
        </dgm:presLayoutVars>
      </dgm:prSet>
      <dgm:spPr/>
    </dgm:pt>
    <dgm:pt modelId="{A3F6CCBB-00D7-496D-B64F-4BB6F3C303D6}" type="pres">
      <dgm:prSet presAssocID="{58C7F60D-6FFF-42EF-B018-C4F80A735B5D}" presName="rootConnector1" presStyleLbl="node1" presStyleIdx="0" presStyleCnt="0"/>
      <dgm:spPr/>
    </dgm:pt>
    <dgm:pt modelId="{054889B2-6092-4D7F-851A-F5BCBF916A9E}" type="pres">
      <dgm:prSet presAssocID="{58C7F60D-6FFF-42EF-B018-C4F80A735B5D}" presName="hierChild2" presStyleCnt="0"/>
      <dgm:spPr/>
    </dgm:pt>
    <dgm:pt modelId="{7305E284-BC6F-48DC-A7BC-4BA4212C55B1}" type="pres">
      <dgm:prSet presAssocID="{58C7F60D-6FFF-42EF-B018-C4F80A735B5D}" presName="hierChild3" presStyleCnt="0"/>
      <dgm:spPr/>
    </dgm:pt>
    <dgm:pt modelId="{33C40AB2-8596-49FC-B034-B89F799A6F04}" type="pres">
      <dgm:prSet presAssocID="{99DF4184-5E93-406A-979E-360B71421D4B}" presName="hierRoot1" presStyleCnt="0">
        <dgm:presLayoutVars>
          <dgm:hierBranch val="init"/>
        </dgm:presLayoutVars>
      </dgm:prSet>
      <dgm:spPr/>
    </dgm:pt>
    <dgm:pt modelId="{551FC38D-66FA-4D4F-A90E-D81D2CDEDF73}" type="pres">
      <dgm:prSet presAssocID="{99DF4184-5E93-406A-979E-360B71421D4B}" presName="rootComposite1" presStyleCnt="0"/>
      <dgm:spPr/>
    </dgm:pt>
    <dgm:pt modelId="{A8701F93-7384-45A0-96A8-F2650ECC2CAE}" type="pres">
      <dgm:prSet presAssocID="{99DF4184-5E93-406A-979E-360B71421D4B}" presName="rootText1" presStyleLbl="node0" presStyleIdx="1" presStyleCnt="2" custScaleX="156335" custScaleY="230312">
        <dgm:presLayoutVars>
          <dgm:chPref val="3"/>
        </dgm:presLayoutVars>
      </dgm:prSet>
      <dgm:spPr/>
    </dgm:pt>
    <dgm:pt modelId="{B9E52224-70C2-458A-96A1-FC5443FD80CF}" type="pres">
      <dgm:prSet presAssocID="{99DF4184-5E93-406A-979E-360B71421D4B}" presName="rootConnector1" presStyleLbl="node1" presStyleIdx="0" presStyleCnt="0"/>
      <dgm:spPr/>
    </dgm:pt>
    <dgm:pt modelId="{A6796AD6-8455-476C-A55F-739F2F4D70AD}" type="pres">
      <dgm:prSet presAssocID="{99DF4184-5E93-406A-979E-360B71421D4B}" presName="hierChild2" presStyleCnt="0"/>
      <dgm:spPr/>
    </dgm:pt>
    <dgm:pt modelId="{5ACB5701-5FA3-41F1-92DC-B0B126A994B3}" type="pres">
      <dgm:prSet presAssocID="{99DF4184-5E93-406A-979E-360B71421D4B}" presName="hierChild3" presStyleCnt="0"/>
      <dgm:spPr/>
    </dgm:pt>
  </dgm:ptLst>
  <dgm:cxnLst>
    <dgm:cxn modelId="{C1DD2C38-66FD-4DBC-9085-0033E0AB6FF1}" type="presOf" srcId="{3824B7AB-B403-4A68-91DD-C1A4BE2173F2}" destId="{527CECCD-4936-47E7-ADA9-46C6013DF884}" srcOrd="0" destOrd="0" presId="urn:microsoft.com/office/officeart/2005/8/layout/orgChart1"/>
    <dgm:cxn modelId="{9382C43C-8328-4174-818C-B8EF0E9D0ADE}" type="presOf" srcId="{99DF4184-5E93-406A-979E-360B71421D4B}" destId="{B9E52224-70C2-458A-96A1-FC5443FD80CF}" srcOrd="1" destOrd="0" presId="urn:microsoft.com/office/officeart/2005/8/layout/orgChart1"/>
    <dgm:cxn modelId="{8399815E-E802-412E-90A0-1DED9C00A220}" type="presOf" srcId="{99DF4184-5E93-406A-979E-360B71421D4B}" destId="{A8701F93-7384-45A0-96A8-F2650ECC2CAE}" srcOrd="0" destOrd="0" presId="urn:microsoft.com/office/officeart/2005/8/layout/orgChart1"/>
    <dgm:cxn modelId="{ECAA8169-6301-4CDC-81A9-65324EF170E2}" srcId="{3824B7AB-B403-4A68-91DD-C1A4BE2173F2}" destId="{99DF4184-5E93-406A-979E-360B71421D4B}" srcOrd="1" destOrd="0" parTransId="{9C06697C-9CC1-4F93-8FD4-34B4BBDFA669}" sibTransId="{10492A23-13CC-4412-AA25-B3F49071DB13}"/>
    <dgm:cxn modelId="{5F7EABA1-9A47-4585-A3B8-16251491D12F}" srcId="{3824B7AB-B403-4A68-91DD-C1A4BE2173F2}" destId="{58C7F60D-6FFF-42EF-B018-C4F80A735B5D}" srcOrd="0" destOrd="0" parTransId="{224044F3-FD45-4509-9434-0969DE2DA2C5}" sibTransId="{09A5F7C0-E273-4F57-9F31-ADA1F7BFBE60}"/>
    <dgm:cxn modelId="{57A805BB-C8CF-4F43-A933-F05E10F9AD1C}" type="presOf" srcId="{58C7F60D-6FFF-42EF-B018-C4F80A735B5D}" destId="{A3F6CCBB-00D7-496D-B64F-4BB6F3C303D6}" srcOrd="1" destOrd="0" presId="urn:microsoft.com/office/officeart/2005/8/layout/orgChart1"/>
    <dgm:cxn modelId="{F55ED5DE-0953-43EA-8095-DF76CE2E9897}" type="presOf" srcId="{58C7F60D-6FFF-42EF-B018-C4F80A735B5D}" destId="{326679E7-5368-419A-8659-84D28340F7FC}" srcOrd="0" destOrd="0" presId="urn:microsoft.com/office/officeart/2005/8/layout/orgChart1"/>
    <dgm:cxn modelId="{9ACCBE25-6156-4AA5-B0BC-1F31D8E5BF88}" type="presParOf" srcId="{527CECCD-4936-47E7-ADA9-46C6013DF884}" destId="{54CA8EA1-637F-44E2-B08A-5764B65E8B25}" srcOrd="0" destOrd="0" presId="urn:microsoft.com/office/officeart/2005/8/layout/orgChart1"/>
    <dgm:cxn modelId="{E137C0C4-523B-459D-9090-667684D8895F}" type="presParOf" srcId="{54CA8EA1-637F-44E2-B08A-5764B65E8B25}" destId="{74F364DC-3F11-497F-9438-113018AED40A}" srcOrd="0" destOrd="0" presId="urn:microsoft.com/office/officeart/2005/8/layout/orgChart1"/>
    <dgm:cxn modelId="{660C90B2-03EE-4293-AD84-49BB94D4C143}" type="presParOf" srcId="{74F364DC-3F11-497F-9438-113018AED40A}" destId="{326679E7-5368-419A-8659-84D28340F7FC}" srcOrd="0" destOrd="0" presId="urn:microsoft.com/office/officeart/2005/8/layout/orgChart1"/>
    <dgm:cxn modelId="{A6ECF908-64C3-49AF-A0BC-B4906A00CDDC}" type="presParOf" srcId="{74F364DC-3F11-497F-9438-113018AED40A}" destId="{A3F6CCBB-00D7-496D-B64F-4BB6F3C303D6}" srcOrd="1" destOrd="0" presId="urn:microsoft.com/office/officeart/2005/8/layout/orgChart1"/>
    <dgm:cxn modelId="{3831DC1C-8D93-432A-AE8A-3F53AA03F7EF}" type="presParOf" srcId="{54CA8EA1-637F-44E2-B08A-5764B65E8B25}" destId="{054889B2-6092-4D7F-851A-F5BCBF916A9E}" srcOrd="1" destOrd="0" presId="urn:microsoft.com/office/officeart/2005/8/layout/orgChart1"/>
    <dgm:cxn modelId="{3B019955-F978-44DA-9AEC-A3A3822A1DB1}" type="presParOf" srcId="{54CA8EA1-637F-44E2-B08A-5764B65E8B25}" destId="{7305E284-BC6F-48DC-A7BC-4BA4212C55B1}" srcOrd="2" destOrd="0" presId="urn:microsoft.com/office/officeart/2005/8/layout/orgChart1"/>
    <dgm:cxn modelId="{7FE821C0-AC81-4B89-A219-2FD54B15D166}" type="presParOf" srcId="{527CECCD-4936-47E7-ADA9-46C6013DF884}" destId="{33C40AB2-8596-49FC-B034-B89F799A6F04}" srcOrd="1" destOrd="0" presId="urn:microsoft.com/office/officeart/2005/8/layout/orgChart1"/>
    <dgm:cxn modelId="{CB5909D9-1B37-4DA5-AA8F-F77DDEF8C900}" type="presParOf" srcId="{33C40AB2-8596-49FC-B034-B89F799A6F04}" destId="{551FC38D-66FA-4D4F-A90E-D81D2CDEDF73}" srcOrd="0" destOrd="0" presId="urn:microsoft.com/office/officeart/2005/8/layout/orgChart1"/>
    <dgm:cxn modelId="{56D5D1E5-5606-4F30-864B-A9A3443C8B51}" type="presParOf" srcId="{551FC38D-66FA-4D4F-A90E-D81D2CDEDF73}" destId="{A8701F93-7384-45A0-96A8-F2650ECC2CAE}" srcOrd="0" destOrd="0" presId="urn:microsoft.com/office/officeart/2005/8/layout/orgChart1"/>
    <dgm:cxn modelId="{F29C17FB-FFEA-419B-ACC8-69BB971171F4}" type="presParOf" srcId="{551FC38D-66FA-4D4F-A90E-D81D2CDEDF73}" destId="{B9E52224-70C2-458A-96A1-FC5443FD80CF}" srcOrd="1" destOrd="0" presId="urn:microsoft.com/office/officeart/2005/8/layout/orgChart1"/>
    <dgm:cxn modelId="{F1F44FE0-1C3D-4155-8EC9-2A8CCD202FE5}" type="presParOf" srcId="{33C40AB2-8596-49FC-B034-B89F799A6F04}" destId="{A6796AD6-8455-476C-A55F-739F2F4D70AD}" srcOrd="1" destOrd="0" presId="urn:microsoft.com/office/officeart/2005/8/layout/orgChart1"/>
    <dgm:cxn modelId="{05593E1C-5F09-4409-9D3F-3CA011FB8657}" type="presParOf" srcId="{33C40AB2-8596-49FC-B034-B89F799A6F04}" destId="{5ACB5701-5FA3-41F1-92DC-B0B126A994B3}"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77DDFA8-700F-4E64-A4AD-A79FBE639BBD}" type="doc">
      <dgm:prSet loTypeId="urn:microsoft.com/office/officeart/2008/layout/LinedList" loCatId="list" qsTypeId="urn:microsoft.com/office/officeart/2005/8/quickstyle/simple1" qsCatId="simple" csTypeId="urn:microsoft.com/office/officeart/2005/8/colors/colorful2" csCatId="colorful" phldr="1"/>
      <dgm:spPr/>
      <dgm:t>
        <a:bodyPr/>
        <a:lstStyle/>
        <a:p>
          <a:endParaRPr lang="en-US"/>
        </a:p>
      </dgm:t>
    </dgm:pt>
    <dgm:pt modelId="{A0951220-0E96-4567-9446-51FDDB99FC44}">
      <dgm:prSet/>
      <dgm:spPr/>
      <dgm:t>
        <a:bodyPr/>
        <a:lstStyle/>
        <a:p>
          <a:r>
            <a:rPr lang="en-US" b="1"/>
            <a:t>Tiếp tục ca lâm sàng: </a:t>
          </a:r>
          <a:endParaRPr lang="en-US"/>
        </a:p>
      </dgm:t>
    </dgm:pt>
    <dgm:pt modelId="{B230C510-3C0E-4CD0-AA6E-7DB8E672DFD9}" type="parTrans" cxnId="{3FCB6B59-8C44-4982-90F0-0D357327E653}">
      <dgm:prSet/>
      <dgm:spPr/>
      <dgm:t>
        <a:bodyPr/>
        <a:lstStyle/>
        <a:p>
          <a:endParaRPr lang="en-US"/>
        </a:p>
      </dgm:t>
    </dgm:pt>
    <dgm:pt modelId="{10FAF430-AF59-4838-BE6C-E4A7D4AD4FD3}" type="sibTrans" cxnId="{3FCB6B59-8C44-4982-90F0-0D357327E653}">
      <dgm:prSet/>
      <dgm:spPr/>
      <dgm:t>
        <a:bodyPr/>
        <a:lstStyle/>
        <a:p>
          <a:endParaRPr lang="en-US"/>
        </a:p>
      </dgm:t>
    </dgm:pt>
    <dgm:pt modelId="{1F78F2BD-A44D-4015-93D7-5ABF547F1099}">
      <dgm:prSet/>
      <dgm:spPr/>
      <dgm:t>
        <a:bodyPr/>
        <a:lstStyle/>
        <a:p>
          <a:r>
            <a:rPr lang="en-US"/>
            <a:t>Bệnh nhân nữ, 12 tuổi, đến khám vì cảm giác khó chịu trong họng </a:t>
          </a:r>
          <a:r>
            <a:rPr lang="en-US" b="1"/>
            <a:t>3 ngày nay</a:t>
          </a:r>
          <a:r>
            <a:rPr lang="en-US"/>
            <a:t>.</a:t>
          </a:r>
        </a:p>
      </dgm:t>
    </dgm:pt>
    <dgm:pt modelId="{7F987AEE-A788-4F5B-86EF-136328A9C4CC}" type="parTrans" cxnId="{F47CFE3B-4894-453B-9FEA-F3779EB70B91}">
      <dgm:prSet/>
      <dgm:spPr/>
      <dgm:t>
        <a:bodyPr/>
        <a:lstStyle/>
        <a:p>
          <a:endParaRPr lang="en-US"/>
        </a:p>
      </dgm:t>
    </dgm:pt>
    <dgm:pt modelId="{104C2B9E-201B-4493-90DB-ADAB31F5867B}" type="sibTrans" cxnId="{F47CFE3B-4894-453B-9FEA-F3779EB70B91}">
      <dgm:prSet/>
      <dgm:spPr/>
      <dgm:t>
        <a:bodyPr/>
        <a:lstStyle/>
        <a:p>
          <a:endParaRPr lang="en-US"/>
        </a:p>
      </dgm:t>
    </dgm:pt>
    <dgm:pt modelId="{67B1FD02-78AD-46C3-82CC-8B229517E919}">
      <dgm:prSet/>
      <dgm:spPr/>
      <dgm:t>
        <a:bodyPr/>
        <a:lstStyle/>
        <a:p>
          <a:r>
            <a:rPr lang="en-US"/>
            <a:t>=&gt; </a:t>
          </a:r>
          <a:r>
            <a:rPr lang="en-US">
              <a:solidFill>
                <a:srgbClr val="FF0000"/>
              </a:solidFill>
            </a:rPr>
            <a:t>Đây là một bệnh nhân đến khám vì </a:t>
          </a:r>
          <a:r>
            <a:rPr lang="en-US" b="1">
              <a:solidFill>
                <a:srgbClr val="FF0000"/>
              </a:solidFill>
            </a:rPr>
            <a:t>đau họng cấp tính </a:t>
          </a:r>
          <a:endParaRPr lang="en-US">
            <a:solidFill>
              <a:srgbClr val="FF0000"/>
            </a:solidFill>
          </a:endParaRPr>
        </a:p>
      </dgm:t>
    </dgm:pt>
    <dgm:pt modelId="{6D490CEB-FAC2-4AB9-8793-F6FD883ADD99}" type="parTrans" cxnId="{86D18420-C092-45ED-8A04-A7E8C5F97A1F}">
      <dgm:prSet/>
      <dgm:spPr/>
      <dgm:t>
        <a:bodyPr/>
        <a:lstStyle/>
        <a:p>
          <a:endParaRPr lang="en-US"/>
        </a:p>
      </dgm:t>
    </dgm:pt>
    <dgm:pt modelId="{A3657787-8A8A-47D7-B6B2-832217138A0D}" type="sibTrans" cxnId="{86D18420-C092-45ED-8A04-A7E8C5F97A1F}">
      <dgm:prSet/>
      <dgm:spPr/>
      <dgm:t>
        <a:bodyPr/>
        <a:lstStyle/>
        <a:p>
          <a:endParaRPr lang="en-US"/>
        </a:p>
      </dgm:t>
    </dgm:pt>
    <dgm:pt modelId="{2C054941-FCFD-4430-A30F-9D9E4B827803}" type="pres">
      <dgm:prSet presAssocID="{477DDFA8-700F-4E64-A4AD-A79FBE639BBD}" presName="vert0" presStyleCnt="0">
        <dgm:presLayoutVars>
          <dgm:dir/>
          <dgm:animOne val="branch"/>
          <dgm:animLvl val="lvl"/>
        </dgm:presLayoutVars>
      </dgm:prSet>
      <dgm:spPr/>
    </dgm:pt>
    <dgm:pt modelId="{A15E174D-4B2A-4848-AB0A-39EC994928AD}" type="pres">
      <dgm:prSet presAssocID="{A0951220-0E96-4567-9446-51FDDB99FC44}" presName="thickLine" presStyleLbl="alignNode1" presStyleIdx="0" presStyleCnt="3"/>
      <dgm:spPr/>
    </dgm:pt>
    <dgm:pt modelId="{C82DE684-B640-4B2D-A19D-DCCC5ECC5F68}" type="pres">
      <dgm:prSet presAssocID="{A0951220-0E96-4567-9446-51FDDB99FC44}" presName="horz1" presStyleCnt="0"/>
      <dgm:spPr/>
    </dgm:pt>
    <dgm:pt modelId="{10AEFABC-4EDE-488B-A777-0AFCBFB0D790}" type="pres">
      <dgm:prSet presAssocID="{A0951220-0E96-4567-9446-51FDDB99FC44}" presName="tx1" presStyleLbl="revTx" presStyleIdx="0" presStyleCnt="3"/>
      <dgm:spPr/>
    </dgm:pt>
    <dgm:pt modelId="{6E88E649-5024-4388-AA2B-BAE6B31084C4}" type="pres">
      <dgm:prSet presAssocID="{A0951220-0E96-4567-9446-51FDDB99FC44}" presName="vert1" presStyleCnt="0"/>
      <dgm:spPr/>
    </dgm:pt>
    <dgm:pt modelId="{69212951-B5BB-4FA3-8CE3-2724E8D766E9}" type="pres">
      <dgm:prSet presAssocID="{1F78F2BD-A44D-4015-93D7-5ABF547F1099}" presName="thickLine" presStyleLbl="alignNode1" presStyleIdx="1" presStyleCnt="3"/>
      <dgm:spPr/>
    </dgm:pt>
    <dgm:pt modelId="{86C0A20F-52F5-4807-B6FE-EB22391C9257}" type="pres">
      <dgm:prSet presAssocID="{1F78F2BD-A44D-4015-93D7-5ABF547F1099}" presName="horz1" presStyleCnt="0"/>
      <dgm:spPr/>
    </dgm:pt>
    <dgm:pt modelId="{D9DD7101-5B5F-4D02-9A4B-24C64D17FA0A}" type="pres">
      <dgm:prSet presAssocID="{1F78F2BD-A44D-4015-93D7-5ABF547F1099}" presName="tx1" presStyleLbl="revTx" presStyleIdx="1" presStyleCnt="3"/>
      <dgm:spPr/>
    </dgm:pt>
    <dgm:pt modelId="{7F7D2C1F-F1C5-477B-A741-72A70922689C}" type="pres">
      <dgm:prSet presAssocID="{1F78F2BD-A44D-4015-93D7-5ABF547F1099}" presName="vert1" presStyleCnt="0"/>
      <dgm:spPr/>
    </dgm:pt>
    <dgm:pt modelId="{5260DAD7-67B7-444B-8DB6-2C06DCB4008B}" type="pres">
      <dgm:prSet presAssocID="{67B1FD02-78AD-46C3-82CC-8B229517E919}" presName="thickLine" presStyleLbl="alignNode1" presStyleIdx="2" presStyleCnt="3"/>
      <dgm:spPr/>
    </dgm:pt>
    <dgm:pt modelId="{6B090D26-5F79-4FCB-844D-B0BE237CD339}" type="pres">
      <dgm:prSet presAssocID="{67B1FD02-78AD-46C3-82CC-8B229517E919}" presName="horz1" presStyleCnt="0"/>
      <dgm:spPr/>
    </dgm:pt>
    <dgm:pt modelId="{5CF46C50-4E49-45B2-A49C-934FB9F95516}" type="pres">
      <dgm:prSet presAssocID="{67B1FD02-78AD-46C3-82CC-8B229517E919}" presName="tx1" presStyleLbl="revTx" presStyleIdx="2" presStyleCnt="3"/>
      <dgm:spPr/>
    </dgm:pt>
    <dgm:pt modelId="{AABEFD5C-0F34-4968-9FF6-0B016096529A}" type="pres">
      <dgm:prSet presAssocID="{67B1FD02-78AD-46C3-82CC-8B229517E919}" presName="vert1" presStyleCnt="0"/>
      <dgm:spPr/>
    </dgm:pt>
  </dgm:ptLst>
  <dgm:cxnLst>
    <dgm:cxn modelId="{86D18420-C092-45ED-8A04-A7E8C5F97A1F}" srcId="{477DDFA8-700F-4E64-A4AD-A79FBE639BBD}" destId="{67B1FD02-78AD-46C3-82CC-8B229517E919}" srcOrd="2" destOrd="0" parTransId="{6D490CEB-FAC2-4AB9-8793-F6FD883ADD99}" sibTransId="{A3657787-8A8A-47D7-B6B2-832217138A0D}"/>
    <dgm:cxn modelId="{F47CFE3B-4894-453B-9FEA-F3779EB70B91}" srcId="{477DDFA8-700F-4E64-A4AD-A79FBE639BBD}" destId="{1F78F2BD-A44D-4015-93D7-5ABF547F1099}" srcOrd="1" destOrd="0" parTransId="{7F987AEE-A788-4F5B-86EF-136328A9C4CC}" sibTransId="{104C2B9E-201B-4493-90DB-ADAB31F5867B}"/>
    <dgm:cxn modelId="{FA28C86C-9FAF-424D-B6C9-64EB874442F1}" type="presOf" srcId="{477DDFA8-700F-4E64-A4AD-A79FBE639BBD}" destId="{2C054941-FCFD-4430-A30F-9D9E4B827803}" srcOrd="0" destOrd="0" presId="urn:microsoft.com/office/officeart/2008/layout/LinedList"/>
    <dgm:cxn modelId="{3FCB6B59-8C44-4982-90F0-0D357327E653}" srcId="{477DDFA8-700F-4E64-A4AD-A79FBE639BBD}" destId="{A0951220-0E96-4567-9446-51FDDB99FC44}" srcOrd="0" destOrd="0" parTransId="{B230C510-3C0E-4CD0-AA6E-7DB8E672DFD9}" sibTransId="{10FAF430-AF59-4838-BE6C-E4A7D4AD4FD3}"/>
    <dgm:cxn modelId="{4D80A5A5-FBEC-4E55-92EF-9031B4F6587A}" type="presOf" srcId="{A0951220-0E96-4567-9446-51FDDB99FC44}" destId="{10AEFABC-4EDE-488B-A777-0AFCBFB0D790}" srcOrd="0" destOrd="0" presId="urn:microsoft.com/office/officeart/2008/layout/LinedList"/>
    <dgm:cxn modelId="{2CE41EC1-6BB5-4C17-AA55-54754675E8AE}" type="presOf" srcId="{67B1FD02-78AD-46C3-82CC-8B229517E919}" destId="{5CF46C50-4E49-45B2-A49C-934FB9F95516}" srcOrd="0" destOrd="0" presId="urn:microsoft.com/office/officeart/2008/layout/LinedList"/>
    <dgm:cxn modelId="{D3B081D3-51CE-440C-9506-8F7347B98635}" type="presOf" srcId="{1F78F2BD-A44D-4015-93D7-5ABF547F1099}" destId="{D9DD7101-5B5F-4D02-9A4B-24C64D17FA0A}" srcOrd="0" destOrd="0" presId="urn:microsoft.com/office/officeart/2008/layout/LinedList"/>
    <dgm:cxn modelId="{D9B610A5-CFCA-4040-9BAE-A14D4C96536B}" type="presParOf" srcId="{2C054941-FCFD-4430-A30F-9D9E4B827803}" destId="{A15E174D-4B2A-4848-AB0A-39EC994928AD}" srcOrd="0" destOrd="0" presId="urn:microsoft.com/office/officeart/2008/layout/LinedList"/>
    <dgm:cxn modelId="{F395BF96-82EB-4C7D-B90C-0C8D05468E0B}" type="presParOf" srcId="{2C054941-FCFD-4430-A30F-9D9E4B827803}" destId="{C82DE684-B640-4B2D-A19D-DCCC5ECC5F68}" srcOrd="1" destOrd="0" presId="urn:microsoft.com/office/officeart/2008/layout/LinedList"/>
    <dgm:cxn modelId="{F0F3F229-5F91-4028-9BE9-9B1DA835FFD8}" type="presParOf" srcId="{C82DE684-B640-4B2D-A19D-DCCC5ECC5F68}" destId="{10AEFABC-4EDE-488B-A777-0AFCBFB0D790}" srcOrd="0" destOrd="0" presId="urn:microsoft.com/office/officeart/2008/layout/LinedList"/>
    <dgm:cxn modelId="{A770E19C-2136-4A6B-8263-22BF182DE8BC}" type="presParOf" srcId="{C82DE684-B640-4B2D-A19D-DCCC5ECC5F68}" destId="{6E88E649-5024-4388-AA2B-BAE6B31084C4}" srcOrd="1" destOrd="0" presId="urn:microsoft.com/office/officeart/2008/layout/LinedList"/>
    <dgm:cxn modelId="{4A3AD995-4A13-40A5-914D-3DABFBA71E06}" type="presParOf" srcId="{2C054941-FCFD-4430-A30F-9D9E4B827803}" destId="{69212951-B5BB-4FA3-8CE3-2724E8D766E9}" srcOrd="2" destOrd="0" presId="urn:microsoft.com/office/officeart/2008/layout/LinedList"/>
    <dgm:cxn modelId="{76F3CB98-2089-4273-929C-5C6678EA29E7}" type="presParOf" srcId="{2C054941-FCFD-4430-A30F-9D9E4B827803}" destId="{86C0A20F-52F5-4807-B6FE-EB22391C9257}" srcOrd="3" destOrd="0" presId="urn:microsoft.com/office/officeart/2008/layout/LinedList"/>
    <dgm:cxn modelId="{D9759804-0D4C-4AD7-A5D4-FFCE65661D10}" type="presParOf" srcId="{86C0A20F-52F5-4807-B6FE-EB22391C9257}" destId="{D9DD7101-5B5F-4D02-9A4B-24C64D17FA0A}" srcOrd="0" destOrd="0" presId="urn:microsoft.com/office/officeart/2008/layout/LinedList"/>
    <dgm:cxn modelId="{12268CEF-ACFB-46D1-811F-4E99E622CA58}" type="presParOf" srcId="{86C0A20F-52F5-4807-B6FE-EB22391C9257}" destId="{7F7D2C1F-F1C5-477B-A741-72A70922689C}" srcOrd="1" destOrd="0" presId="urn:microsoft.com/office/officeart/2008/layout/LinedList"/>
    <dgm:cxn modelId="{A8ADFA1E-137E-4B28-8B60-5D4FE9C58DF6}" type="presParOf" srcId="{2C054941-FCFD-4430-A30F-9D9E4B827803}" destId="{5260DAD7-67B7-444B-8DB6-2C06DCB4008B}" srcOrd="4" destOrd="0" presId="urn:microsoft.com/office/officeart/2008/layout/LinedList"/>
    <dgm:cxn modelId="{FDE264B7-DCC9-42E9-811E-33D8D6CFCD9C}" type="presParOf" srcId="{2C054941-FCFD-4430-A30F-9D9E4B827803}" destId="{6B090D26-5F79-4FCB-844D-B0BE237CD339}" srcOrd="5" destOrd="0" presId="urn:microsoft.com/office/officeart/2008/layout/LinedList"/>
    <dgm:cxn modelId="{F881DA9E-B9D9-4F26-8270-3DADA2D6EFCF}" type="presParOf" srcId="{6B090D26-5F79-4FCB-844D-B0BE237CD339}" destId="{5CF46C50-4E49-45B2-A49C-934FB9F95516}" srcOrd="0" destOrd="0" presId="urn:microsoft.com/office/officeart/2008/layout/LinedList"/>
    <dgm:cxn modelId="{C5FF690F-BCFB-4390-BD8A-DCBF06C73557}" type="presParOf" srcId="{6B090D26-5F79-4FCB-844D-B0BE237CD339}" destId="{AABEFD5C-0F34-4968-9FF6-0B016096529A}"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76FCAB0-7BA4-41D5-88C2-A8A039D6094F}"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4D491D4B-562D-442F-84B0-A5A6EEE5F2D7}">
      <dgm:prSet/>
      <dgm:spPr/>
      <dgm:t>
        <a:bodyPr/>
        <a:lstStyle/>
        <a:p>
          <a:r>
            <a:rPr lang="en-US"/>
            <a:t>Bước tiếp theo trong hỏi bệnh sử là xác định các </a:t>
          </a:r>
          <a:r>
            <a:rPr lang="en-US" b="1"/>
            <a:t>triệu chứng đi kèm để hướng đến nguyên nhân gây đau họng và độ nặng của bệnh</a:t>
          </a:r>
          <a:endParaRPr lang="en-US"/>
        </a:p>
      </dgm:t>
    </dgm:pt>
    <dgm:pt modelId="{809F6E55-EFA0-46B8-80F2-5C4B4A8E3993}" type="parTrans" cxnId="{62956C62-C489-4FBE-AD43-04F98A0194F2}">
      <dgm:prSet/>
      <dgm:spPr/>
      <dgm:t>
        <a:bodyPr/>
        <a:lstStyle/>
        <a:p>
          <a:endParaRPr lang="en-US"/>
        </a:p>
      </dgm:t>
    </dgm:pt>
    <dgm:pt modelId="{02FFEC58-8FCE-4231-A1FE-4A25DC7668B2}" type="sibTrans" cxnId="{62956C62-C489-4FBE-AD43-04F98A0194F2}">
      <dgm:prSet/>
      <dgm:spPr/>
      <dgm:t>
        <a:bodyPr/>
        <a:lstStyle/>
        <a:p>
          <a:endParaRPr lang="en-US"/>
        </a:p>
      </dgm:t>
    </dgm:pt>
    <dgm:pt modelId="{E13FFBC7-2EE8-4E2C-8D3D-CD663261E36E}">
      <dgm:prSet/>
      <dgm:spPr/>
      <dgm:t>
        <a:bodyPr/>
        <a:lstStyle/>
        <a:p>
          <a:r>
            <a:rPr lang="en-US" b="1"/>
            <a:t>Câu hỏi thảo luận 3: </a:t>
          </a:r>
          <a:r>
            <a:rPr lang="en-US"/>
            <a:t>Các triệu chứng đi kèm nào cần được khai thác ở bệnh nhân đau họng cấp tính?</a:t>
          </a:r>
        </a:p>
      </dgm:t>
    </dgm:pt>
    <dgm:pt modelId="{74394A22-B744-442D-BA54-018DC8D924E6}" type="parTrans" cxnId="{CD8672AB-E148-4339-9478-A4ED373BC4CE}">
      <dgm:prSet/>
      <dgm:spPr/>
      <dgm:t>
        <a:bodyPr/>
        <a:lstStyle/>
        <a:p>
          <a:endParaRPr lang="en-US"/>
        </a:p>
      </dgm:t>
    </dgm:pt>
    <dgm:pt modelId="{EA071138-D0C8-481A-86BD-713A462E0621}" type="sibTrans" cxnId="{CD8672AB-E148-4339-9478-A4ED373BC4CE}">
      <dgm:prSet/>
      <dgm:spPr/>
      <dgm:t>
        <a:bodyPr/>
        <a:lstStyle/>
        <a:p>
          <a:endParaRPr lang="en-US"/>
        </a:p>
      </dgm:t>
    </dgm:pt>
    <dgm:pt modelId="{782FC21A-E0E2-4F1C-8EBB-FB627D792FB3}" type="pres">
      <dgm:prSet presAssocID="{F76FCAB0-7BA4-41D5-88C2-A8A039D6094F}" presName="linear" presStyleCnt="0">
        <dgm:presLayoutVars>
          <dgm:animLvl val="lvl"/>
          <dgm:resizeHandles val="exact"/>
        </dgm:presLayoutVars>
      </dgm:prSet>
      <dgm:spPr/>
    </dgm:pt>
    <dgm:pt modelId="{3691D09E-50D6-4F66-A338-65813C217932}" type="pres">
      <dgm:prSet presAssocID="{4D491D4B-562D-442F-84B0-A5A6EEE5F2D7}" presName="parentText" presStyleLbl="node1" presStyleIdx="0" presStyleCnt="2">
        <dgm:presLayoutVars>
          <dgm:chMax val="0"/>
          <dgm:bulletEnabled val="1"/>
        </dgm:presLayoutVars>
      </dgm:prSet>
      <dgm:spPr/>
    </dgm:pt>
    <dgm:pt modelId="{BD8E2794-7027-4EEF-A579-728B69F12E34}" type="pres">
      <dgm:prSet presAssocID="{02FFEC58-8FCE-4231-A1FE-4A25DC7668B2}" presName="spacer" presStyleCnt="0"/>
      <dgm:spPr/>
    </dgm:pt>
    <dgm:pt modelId="{9E6E5543-F266-4513-BBF4-9930C2F5AA41}" type="pres">
      <dgm:prSet presAssocID="{E13FFBC7-2EE8-4E2C-8D3D-CD663261E36E}" presName="parentText" presStyleLbl="node1" presStyleIdx="1" presStyleCnt="2">
        <dgm:presLayoutVars>
          <dgm:chMax val="0"/>
          <dgm:bulletEnabled val="1"/>
        </dgm:presLayoutVars>
      </dgm:prSet>
      <dgm:spPr/>
    </dgm:pt>
  </dgm:ptLst>
  <dgm:cxnLst>
    <dgm:cxn modelId="{000A4C5C-46F9-4A91-ACE3-EC4FBAFA1F54}" type="presOf" srcId="{E13FFBC7-2EE8-4E2C-8D3D-CD663261E36E}" destId="{9E6E5543-F266-4513-BBF4-9930C2F5AA41}" srcOrd="0" destOrd="0" presId="urn:microsoft.com/office/officeart/2005/8/layout/vList2"/>
    <dgm:cxn modelId="{62956C62-C489-4FBE-AD43-04F98A0194F2}" srcId="{F76FCAB0-7BA4-41D5-88C2-A8A039D6094F}" destId="{4D491D4B-562D-442F-84B0-A5A6EEE5F2D7}" srcOrd="0" destOrd="0" parTransId="{809F6E55-EFA0-46B8-80F2-5C4B4A8E3993}" sibTransId="{02FFEC58-8FCE-4231-A1FE-4A25DC7668B2}"/>
    <dgm:cxn modelId="{CD8672AB-E148-4339-9478-A4ED373BC4CE}" srcId="{F76FCAB0-7BA4-41D5-88C2-A8A039D6094F}" destId="{E13FFBC7-2EE8-4E2C-8D3D-CD663261E36E}" srcOrd="1" destOrd="0" parTransId="{74394A22-B744-442D-BA54-018DC8D924E6}" sibTransId="{EA071138-D0C8-481A-86BD-713A462E0621}"/>
    <dgm:cxn modelId="{99C24FB2-E29E-477C-9AC9-BC5975065F55}" type="presOf" srcId="{4D491D4B-562D-442F-84B0-A5A6EEE5F2D7}" destId="{3691D09E-50D6-4F66-A338-65813C217932}" srcOrd="0" destOrd="0" presId="urn:microsoft.com/office/officeart/2005/8/layout/vList2"/>
    <dgm:cxn modelId="{3508F4BF-AF59-4F42-9228-EED3C7AB56EF}" type="presOf" srcId="{F76FCAB0-7BA4-41D5-88C2-A8A039D6094F}" destId="{782FC21A-E0E2-4F1C-8EBB-FB627D792FB3}" srcOrd="0" destOrd="0" presId="urn:microsoft.com/office/officeart/2005/8/layout/vList2"/>
    <dgm:cxn modelId="{06AC06AD-745C-4969-9A7E-C6793E2BE4C5}" type="presParOf" srcId="{782FC21A-E0E2-4F1C-8EBB-FB627D792FB3}" destId="{3691D09E-50D6-4F66-A338-65813C217932}" srcOrd="0" destOrd="0" presId="urn:microsoft.com/office/officeart/2005/8/layout/vList2"/>
    <dgm:cxn modelId="{A038422A-9E72-4962-AF22-09BB76F34A7B}" type="presParOf" srcId="{782FC21A-E0E2-4F1C-8EBB-FB627D792FB3}" destId="{BD8E2794-7027-4EEF-A579-728B69F12E34}" srcOrd="1" destOrd="0" presId="urn:microsoft.com/office/officeart/2005/8/layout/vList2"/>
    <dgm:cxn modelId="{4D1580F8-68A6-4A16-A64A-B0C2BB2C3C32}" type="presParOf" srcId="{782FC21A-E0E2-4F1C-8EBB-FB627D792FB3}" destId="{9E6E5543-F266-4513-BBF4-9930C2F5AA41}"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505656C-D445-41CB-8C2A-51FC15F21F96}" type="doc">
      <dgm:prSet loTypeId="urn:microsoft.com/office/officeart/2005/8/layout/process4" loCatId="process" qsTypeId="urn:microsoft.com/office/officeart/2005/8/quickstyle/simple1" qsCatId="simple" csTypeId="urn:microsoft.com/office/officeart/2005/8/colors/colorful5" csCatId="colorful" phldr="1"/>
      <dgm:spPr/>
      <dgm:t>
        <a:bodyPr/>
        <a:lstStyle/>
        <a:p>
          <a:endParaRPr lang="en-US"/>
        </a:p>
      </dgm:t>
    </dgm:pt>
    <dgm:pt modelId="{8F841732-E45C-40EF-815F-006C93157C1F}">
      <dgm:prSet custT="1"/>
      <dgm:spPr/>
      <dgm:t>
        <a:bodyPr/>
        <a:lstStyle/>
        <a:p>
          <a:r>
            <a:rPr lang="en-US" sz="2800"/>
            <a:t>Bệnh nhân nữ, 12 tuổi, đến khám vì khó chịu trong họng 3 ngày nay</a:t>
          </a:r>
        </a:p>
      </dgm:t>
    </dgm:pt>
    <dgm:pt modelId="{FAC119BD-DD80-4C74-8474-52DFB1F89D9F}" type="parTrans" cxnId="{798B5AEF-7EA1-4ECB-B7BB-06922258EF80}">
      <dgm:prSet/>
      <dgm:spPr/>
      <dgm:t>
        <a:bodyPr/>
        <a:lstStyle/>
        <a:p>
          <a:endParaRPr lang="en-US"/>
        </a:p>
      </dgm:t>
    </dgm:pt>
    <dgm:pt modelId="{44D0D881-2446-40F1-BA59-8126D6017225}" type="sibTrans" cxnId="{798B5AEF-7EA1-4ECB-B7BB-06922258EF80}">
      <dgm:prSet/>
      <dgm:spPr/>
      <dgm:t>
        <a:bodyPr/>
        <a:lstStyle/>
        <a:p>
          <a:endParaRPr lang="en-US"/>
        </a:p>
      </dgm:t>
    </dgm:pt>
    <dgm:pt modelId="{FDF350BA-54EC-4D2F-9465-DBC99BA78BD1}">
      <dgm:prSet custT="1"/>
      <dgm:spPr/>
      <dgm:t>
        <a:bodyPr/>
        <a:lstStyle/>
        <a:p>
          <a:r>
            <a:rPr lang="en-US" sz="2500"/>
            <a:t>Khởi phát bệnh bệnh nhân có sốt 37.7- 38</a:t>
          </a:r>
          <a:r>
            <a:rPr lang="en-US" sz="2500" baseline="30000"/>
            <a:t>0</a:t>
          </a:r>
          <a:r>
            <a:rPr lang="en-US" sz="2500"/>
            <a:t>C , ớn lạnh, mệt mỏi, đau nhức trong cơ trong 2 ngày đầu, sau đó bệnh nhân sổ mũi trong 2 bên, cảm giác khó chịu ở họng tăng dần, ho khạc đàm trong, ngứa họng. Đau họng tăng lên khi nuốt, mấy ngày nay bé ăn cơm ít, chủ yếu ăn cháo và uống sữa. </a:t>
          </a:r>
        </a:p>
      </dgm:t>
    </dgm:pt>
    <dgm:pt modelId="{24672B2A-E8E8-4A2D-BBAA-EC1DC845AA18}" type="parTrans" cxnId="{1B3BB9A2-44A2-4506-BEF8-18AD9E82D8D6}">
      <dgm:prSet/>
      <dgm:spPr/>
      <dgm:t>
        <a:bodyPr/>
        <a:lstStyle/>
        <a:p>
          <a:endParaRPr lang="en-US"/>
        </a:p>
      </dgm:t>
    </dgm:pt>
    <dgm:pt modelId="{64E974CA-85BF-4E37-971A-A1DB2A81AE28}" type="sibTrans" cxnId="{1B3BB9A2-44A2-4506-BEF8-18AD9E82D8D6}">
      <dgm:prSet/>
      <dgm:spPr/>
      <dgm:t>
        <a:bodyPr/>
        <a:lstStyle/>
        <a:p>
          <a:endParaRPr lang="en-US"/>
        </a:p>
      </dgm:t>
    </dgm:pt>
    <dgm:pt modelId="{D7118EAB-022E-4FFF-93F0-ACB8729EBB78}" type="pres">
      <dgm:prSet presAssocID="{D505656C-D445-41CB-8C2A-51FC15F21F96}" presName="Name0" presStyleCnt="0">
        <dgm:presLayoutVars>
          <dgm:dir/>
          <dgm:animLvl val="lvl"/>
          <dgm:resizeHandles val="exact"/>
        </dgm:presLayoutVars>
      </dgm:prSet>
      <dgm:spPr/>
    </dgm:pt>
    <dgm:pt modelId="{8E76BD80-195E-4B60-ADFC-07F1F2FFBB53}" type="pres">
      <dgm:prSet presAssocID="{FDF350BA-54EC-4D2F-9465-DBC99BA78BD1}" presName="boxAndChildren" presStyleCnt="0"/>
      <dgm:spPr/>
    </dgm:pt>
    <dgm:pt modelId="{C2DFB228-F772-4CA0-B679-AF6418A1DAE4}" type="pres">
      <dgm:prSet presAssocID="{FDF350BA-54EC-4D2F-9465-DBC99BA78BD1}" presName="parentTextBox" presStyleLbl="node1" presStyleIdx="0" presStyleCnt="2"/>
      <dgm:spPr/>
    </dgm:pt>
    <dgm:pt modelId="{9C4D58AC-DE69-4136-A913-7505B0E7F93A}" type="pres">
      <dgm:prSet presAssocID="{44D0D881-2446-40F1-BA59-8126D6017225}" presName="sp" presStyleCnt="0"/>
      <dgm:spPr/>
    </dgm:pt>
    <dgm:pt modelId="{0BA6285A-30EA-4373-BF89-16449B82054B}" type="pres">
      <dgm:prSet presAssocID="{8F841732-E45C-40EF-815F-006C93157C1F}" presName="arrowAndChildren" presStyleCnt="0"/>
      <dgm:spPr/>
    </dgm:pt>
    <dgm:pt modelId="{D893F094-5289-4F09-9AE5-26681D59FCC7}" type="pres">
      <dgm:prSet presAssocID="{8F841732-E45C-40EF-815F-006C93157C1F}" presName="parentTextArrow" presStyleLbl="node1" presStyleIdx="1" presStyleCnt="2"/>
      <dgm:spPr/>
    </dgm:pt>
  </dgm:ptLst>
  <dgm:cxnLst>
    <dgm:cxn modelId="{A5985E3F-33C9-4C49-925D-72F574EBEDAE}" type="presOf" srcId="{D505656C-D445-41CB-8C2A-51FC15F21F96}" destId="{D7118EAB-022E-4FFF-93F0-ACB8729EBB78}" srcOrd="0" destOrd="0" presId="urn:microsoft.com/office/officeart/2005/8/layout/process4"/>
    <dgm:cxn modelId="{3A05C173-BAB6-4CC4-888E-25A15A81D5F5}" type="presOf" srcId="{8F841732-E45C-40EF-815F-006C93157C1F}" destId="{D893F094-5289-4F09-9AE5-26681D59FCC7}" srcOrd="0" destOrd="0" presId="urn:microsoft.com/office/officeart/2005/8/layout/process4"/>
    <dgm:cxn modelId="{21B18482-8331-45C5-9193-8F6EF72E621A}" type="presOf" srcId="{FDF350BA-54EC-4D2F-9465-DBC99BA78BD1}" destId="{C2DFB228-F772-4CA0-B679-AF6418A1DAE4}" srcOrd="0" destOrd="0" presId="urn:microsoft.com/office/officeart/2005/8/layout/process4"/>
    <dgm:cxn modelId="{1B3BB9A2-44A2-4506-BEF8-18AD9E82D8D6}" srcId="{D505656C-D445-41CB-8C2A-51FC15F21F96}" destId="{FDF350BA-54EC-4D2F-9465-DBC99BA78BD1}" srcOrd="1" destOrd="0" parTransId="{24672B2A-E8E8-4A2D-BBAA-EC1DC845AA18}" sibTransId="{64E974CA-85BF-4E37-971A-A1DB2A81AE28}"/>
    <dgm:cxn modelId="{798B5AEF-7EA1-4ECB-B7BB-06922258EF80}" srcId="{D505656C-D445-41CB-8C2A-51FC15F21F96}" destId="{8F841732-E45C-40EF-815F-006C93157C1F}" srcOrd="0" destOrd="0" parTransId="{FAC119BD-DD80-4C74-8474-52DFB1F89D9F}" sibTransId="{44D0D881-2446-40F1-BA59-8126D6017225}"/>
    <dgm:cxn modelId="{988227FB-3BF3-493D-B435-58AC091E3289}" type="presParOf" srcId="{D7118EAB-022E-4FFF-93F0-ACB8729EBB78}" destId="{8E76BD80-195E-4B60-ADFC-07F1F2FFBB53}" srcOrd="0" destOrd="0" presId="urn:microsoft.com/office/officeart/2005/8/layout/process4"/>
    <dgm:cxn modelId="{2012E482-CB76-448A-B601-1A5CD3427FE8}" type="presParOf" srcId="{8E76BD80-195E-4B60-ADFC-07F1F2FFBB53}" destId="{C2DFB228-F772-4CA0-B679-AF6418A1DAE4}" srcOrd="0" destOrd="0" presId="urn:microsoft.com/office/officeart/2005/8/layout/process4"/>
    <dgm:cxn modelId="{FC3844DF-6A5C-4262-ACE5-BEBFE64C627B}" type="presParOf" srcId="{D7118EAB-022E-4FFF-93F0-ACB8729EBB78}" destId="{9C4D58AC-DE69-4136-A913-7505B0E7F93A}" srcOrd="1" destOrd="0" presId="urn:microsoft.com/office/officeart/2005/8/layout/process4"/>
    <dgm:cxn modelId="{087911CC-B4F7-4798-927C-5D73EF02587F}" type="presParOf" srcId="{D7118EAB-022E-4FFF-93F0-ACB8729EBB78}" destId="{0BA6285A-30EA-4373-BF89-16449B82054B}" srcOrd="2" destOrd="0" presId="urn:microsoft.com/office/officeart/2005/8/layout/process4"/>
    <dgm:cxn modelId="{2D45423E-DA44-4A1B-B54F-19290CBAAF49}" type="presParOf" srcId="{0BA6285A-30EA-4373-BF89-16449B82054B}" destId="{D893F094-5289-4F09-9AE5-26681D59FCC7}" srcOrd="0"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75E88E4-5850-462F-8C92-A96982A2874D}" type="doc">
      <dgm:prSet loTypeId="urn:microsoft.com/office/officeart/2005/8/layout/vList5" loCatId="list" qsTypeId="urn:microsoft.com/office/officeart/2005/8/quickstyle/simple1" qsCatId="simple" csTypeId="urn:microsoft.com/office/officeart/2005/8/colors/colorful1" csCatId="colorful" phldr="1"/>
      <dgm:spPr/>
      <dgm:t>
        <a:bodyPr/>
        <a:lstStyle/>
        <a:p>
          <a:endParaRPr lang="en-US"/>
        </a:p>
      </dgm:t>
    </dgm:pt>
    <dgm:pt modelId="{779124C3-317D-4476-BF51-DC0FDAE68701}">
      <dgm:prSet/>
      <dgm:spPr/>
      <dgm:t>
        <a:bodyPr/>
        <a:lstStyle/>
        <a:p>
          <a:r>
            <a:rPr lang="en-US"/>
            <a:t>Câu hỏi cuối trong bệnh sử của một bệnh nhân đau họng cấp tính là hỏi về </a:t>
          </a:r>
          <a:r>
            <a:rPr lang="en-US" b="1"/>
            <a:t>tính chất đặc thù của đau họng</a:t>
          </a:r>
          <a:r>
            <a:rPr lang="en-US"/>
            <a:t>. </a:t>
          </a:r>
        </a:p>
      </dgm:t>
    </dgm:pt>
    <dgm:pt modelId="{34C46D70-EDE1-4594-91C1-064DDDE81D49}" type="parTrans" cxnId="{2BF3699E-E163-409E-BEAB-01FDB53FF0B5}">
      <dgm:prSet/>
      <dgm:spPr/>
      <dgm:t>
        <a:bodyPr/>
        <a:lstStyle/>
        <a:p>
          <a:endParaRPr lang="en-US"/>
        </a:p>
      </dgm:t>
    </dgm:pt>
    <dgm:pt modelId="{0BB825A0-6B60-46A9-8E9A-5F53F35A803B}" type="sibTrans" cxnId="{2BF3699E-E163-409E-BEAB-01FDB53FF0B5}">
      <dgm:prSet/>
      <dgm:spPr/>
      <dgm:t>
        <a:bodyPr/>
        <a:lstStyle/>
        <a:p>
          <a:endParaRPr lang="en-US"/>
        </a:p>
      </dgm:t>
    </dgm:pt>
    <dgm:pt modelId="{BE718C33-B83C-4064-8FE2-6F75EDFADDFC}">
      <dgm:prSet/>
      <dgm:spPr/>
      <dgm:t>
        <a:bodyPr/>
        <a:lstStyle/>
        <a:p>
          <a:r>
            <a:rPr lang="en-US"/>
            <a:t>Đau họng lan lên tai</a:t>
          </a:r>
        </a:p>
      </dgm:t>
    </dgm:pt>
    <dgm:pt modelId="{D97E17CF-DE98-4C90-A00C-613EA2905CE2}" type="parTrans" cxnId="{BD63CCCB-B5FD-4FD6-8A0C-C05AF887A9F0}">
      <dgm:prSet/>
      <dgm:spPr/>
      <dgm:t>
        <a:bodyPr/>
        <a:lstStyle/>
        <a:p>
          <a:endParaRPr lang="en-US"/>
        </a:p>
      </dgm:t>
    </dgm:pt>
    <dgm:pt modelId="{12FEAB0C-3C67-4E30-BD68-AD5948841560}" type="sibTrans" cxnId="{BD63CCCB-B5FD-4FD6-8A0C-C05AF887A9F0}">
      <dgm:prSet/>
      <dgm:spPr/>
      <dgm:t>
        <a:bodyPr/>
        <a:lstStyle/>
        <a:p>
          <a:endParaRPr lang="en-US"/>
        </a:p>
      </dgm:t>
    </dgm:pt>
    <dgm:pt modelId="{DEEB24CC-6E81-4B80-A13A-E215B35D4D3A}">
      <dgm:prSet/>
      <dgm:spPr/>
      <dgm:t>
        <a:bodyPr/>
        <a:lstStyle/>
        <a:p>
          <a:r>
            <a:rPr lang="en-US"/>
            <a:t>Đau không nuốt được</a:t>
          </a:r>
        </a:p>
      </dgm:t>
    </dgm:pt>
    <dgm:pt modelId="{F512CA54-FC4A-49B9-9991-76762BE7C894}" type="parTrans" cxnId="{EEEF4B07-718B-4AB2-811E-9F3A275A5939}">
      <dgm:prSet/>
      <dgm:spPr/>
      <dgm:t>
        <a:bodyPr/>
        <a:lstStyle/>
        <a:p>
          <a:endParaRPr lang="en-US"/>
        </a:p>
      </dgm:t>
    </dgm:pt>
    <dgm:pt modelId="{7021E6DA-012A-4E0B-AFA7-CE697129939C}" type="sibTrans" cxnId="{EEEF4B07-718B-4AB2-811E-9F3A275A5939}">
      <dgm:prSet/>
      <dgm:spPr/>
      <dgm:t>
        <a:bodyPr/>
        <a:lstStyle/>
        <a:p>
          <a:endParaRPr lang="en-US"/>
        </a:p>
      </dgm:t>
    </dgm:pt>
    <dgm:pt modelId="{C13B7E3C-92E4-42BF-AD32-FD8E721F5F2D}">
      <dgm:prSet/>
      <dgm:spPr/>
      <dgm:t>
        <a:bodyPr/>
        <a:lstStyle/>
        <a:p>
          <a:r>
            <a:rPr lang="en-US"/>
            <a:t>Đau kèm khó thở</a:t>
          </a:r>
        </a:p>
      </dgm:t>
    </dgm:pt>
    <dgm:pt modelId="{D8F77226-9D16-41C6-A0A9-D8D77AE886F5}" type="parTrans" cxnId="{1BE17CDF-DE5B-47B3-8CAC-F15FFF39A1A3}">
      <dgm:prSet/>
      <dgm:spPr/>
      <dgm:t>
        <a:bodyPr/>
        <a:lstStyle/>
        <a:p>
          <a:endParaRPr lang="en-US"/>
        </a:p>
      </dgm:t>
    </dgm:pt>
    <dgm:pt modelId="{552F98EC-72D9-41A2-9313-4B3661EE2157}" type="sibTrans" cxnId="{1BE17CDF-DE5B-47B3-8CAC-F15FFF39A1A3}">
      <dgm:prSet/>
      <dgm:spPr/>
      <dgm:t>
        <a:bodyPr/>
        <a:lstStyle/>
        <a:p>
          <a:endParaRPr lang="en-US"/>
        </a:p>
      </dgm:t>
    </dgm:pt>
    <dgm:pt modelId="{7A471619-5C2F-4683-BC34-B6B85D000C7A}">
      <dgm:prSet/>
      <dgm:spPr/>
      <dgm:t>
        <a:bodyPr/>
        <a:lstStyle/>
        <a:p>
          <a:r>
            <a:rPr lang="en-US"/>
            <a:t>Đau kèm há miệng hạn chế</a:t>
          </a:r>
        </a:p>
      </dgm:t>
    </dgm:pt>
    <dgm:pt modelId="{AF60E725-9D74-4A33-9087-0CB205989B47}" type="parTrans" cxnId="{1DC81C76-238B-4FFC-A39A-4D41E489F6F4}">
      <dgm:prSet/>
      <dgm:spPr/>
      <dgm:t>
        <a:bodyPr/>
        <a:lstStyle/>
        <a:p>
          <a:endParaRPr lang="en-US"/>
        </a:p>
      </dgm:t>
    </dgm:pt>
    <dgm:pt modelId="{02984291-416F-4EE5-B08E-C8917B90BC78}" type="sibTrans" cxnId="{1DC81C76-238B-4FFC-A39A-4D41E489F6F4}">
      <dgm:prSet/>
      <dgm:spPr/>
      <dgm:t>
        <a:bodyPr/>
        <a:lstStyle/>
        <a:p>
          <a:endParaRPr lang="en-US"/>
        </a:p>
      </dgm:t>
    </dgm:pt>
    <dgm:pt modelId="{3C5F7A69-2B8F-4AFE-8F47-43906DE72269}" type="pres">
      <dgm:prSet presAssocID="{B75E88E4-5850-462F-8C92-A96982A2874D}" presName="Name0" presStyleCnt="0">
        <dgm:presLayoutVars>
          <dgm:dir/>
          <dgm:animLvl val="lvl"/>
          <dgm:resizeHandles val="exact"/>
        </dgm:presLayoutVars>
      </dgm:prSet>
      <dgm:spPr/>
    </dgm:pt>
    <dgm:pt modelId="{A59DB31C-F93E-4301-AFCC-E0BFE300202B}" type="pres">
      <dgm:prSet presAssocID="{779124C3-317D-4476-BF51-DC0FDAE68701}" presName="linNode" presStyleCnt="0"/>
      <dgm:spPr/>
    </dgm:pt>
    <dgm:pt modelId="{B904CC20-0D3E-48FD-923E-E6FE0A50EA2F}" type="pres">
      <dgm:prSet presAssocID="{779124C3-317D-4476-BF51-DC0FDAE68701}" presName="parentText" presStyleLbl="node1" presStyleIdx="0" presStyleCnt="1">
        <dgm:presLayoutVars>
          <dgm:chMax val="1"/>
          <dgm:bulletEnabled val="1"/>
        </dgm:presLayoutVars>
      </dgm:prSet>
      <dgm:spPr/>
    </dgm:pt>
    <dgm:pt modelId="{2F71AD6B-767C-48B6-B564-50E99CC0E654}" type="pres">
      <dgm:prSet presAssocID="{779124C3-317D-4476-BF51-DC0FDAE68701}" presName="descendantText" presStyleLbl="alignAccFollowNode1" presStyleIdx="0" presStyleCnt="1" custLinFactNeighborX="-4687" custLinFactNeighborY="-74">
        <dgm:presLayoutVars>
          <dgm:bulletEnabled val="1"/>
        </dgm:presLayoutVars>
      </dgm:prSet>
      <dgm:spPr/>
    </dgm:pt>
  </dgm:ptLst>
  <dgm:cxnLst>
    <dgm:cxn modelId="{EEEF4B07-718B-4AB2-811E-9F3A275A5939}" srcId="{779124C3-317D-4476-BF51-DC0FDAE68701}" destId="{DEEB24CC-6E81-4B80-A13A-E215B35D4D3A}" srcOrd="1" destOrd="0" parTransId="{F512CA54-FC4A-49B9-9991-76762BE7C894}" sibTransId="{7021E6DA-012A-4E0B-AFA7-CE697129939C}"/>
    <dgm:cxn modelId="{E67EA412-2C72-4451-AC1F-7B12DF2FDC0D}" type="presOf" srcId="{7A471619-5C2F-4683-BC34-B6B85D000C7A}" destId="{2F71AD6B-767C-48B6-B564-50E99CC0E654}" srcOrd="0" destOrd="3" presId="urn:microsoft.com/office/officeart/2005/8/layout/vList5"/>
    <dgm:cxn modelId="{1DC81C76-238B-4FFC-A39A-4D41E489F6F4}" srcId="{779124C3-317D-4476-BF51-DC0FDAE68701}" destId="{7A471619-5C2F-4683-BC34-B6B85D000C7A}" srcOrd="3" destOrd="0" parTransId="{AF60E725-9D74-4A33-9087-0CB205989B47}" sibTransId="{02984291-416F-4EE5-B08E-C8917B90BC78}"/>
    <dgm:cxn modelId="{1A97E87D-827A-4D52-AC01-AE1175F3F3A0}" type="presOf" srcId="{DEEB24CC-6E81-4B80-A13A-E215B35D4D3A}" destId="{2F71AD6B-767C-48B6-B564-50E99CC0E654}" srcOrd="0" destOrd="1" presId="urn:microsoft.com/office/officeart/2005/8/layout/vList5"/>
    <dgm:cxn modelId="{340F4E96-864D-4934-AE67-D27358964207}" type="presOf" srcId="{779124C3-317D-4476-BF51-DC0FDAE68701}" destId="{B904CC20-0D3E-48FD-923E-E6FE0A50EA2F}" srcOrd="0" destOrd="0" presId="urn:microsoft.com/office/officeart/2005/8/layout/vList5"/>
    <dgm:cxn modelId="{2BF3699E-E163-409E-BEAB-01FDB53FF0B5}" srcId="{B75E88E4-5850-462F-8C92-A96982A2874D}" destId="{779124C3-317D-4476-BF51-DC0FDAE68701}" srcOrd="0" destOrd="0" parTransId="{34C46D70-EDE1-4594-91C1-064DDDE81D49}" sibTransId="{0BB825A0-6B60-46A9-8E9A-5F53F35A803B}"/>
    <dgm:cxn modelId="{255DDBC4-1EB3-4045-9336-48931E74EA91}" type="presOf" srcId="{B75E88E4-5850-462F-8C92-A96982A2874D}" destId="{3C5F7A69-2B8F-4AFE-8F47-43906DE72269}" srcOrd="0" destOrd="0" presId="urn:microsoft.com/office/officeart/2005/8/layout/vList5"/>
    <dgm:cxn modelId="{00D09FCB-3F8A-48E2-85F6-C3208D2C9330}" type="presOf" srcId="{C13B7E3C-92E4-42BF-AD32-FD8E721F5F2D}" destId="{2F71AD6B-767C-48B6-B564-50E99CC0E654}" srcOrd="0" destOrd="2" presId="urn:microsoft.com/office/officeart/2005/8/layout/vList5"/>
    <dgm:cxn modelId="{BD63CCCB-B5FD-4FD6-8A0C-C05AF887A9F0}" srcId="{779124C3-317D-4476-BF51-DC0FDAE68701}" destId="{BE718C33-B83C-4064-8FE2-6F75EDFADDFC}" srcOrd="0" destOrd="0" parTransId="{D97E17CF-DE98-4C90-A00C-613EA2905CE2}" sibTransId="{12FEAB0C-3C67-4E30-BD68-AD5948841560}"/>
    <dgm:cxn modelId="{1BE17CDF-DE5B-47B3-8CAC-F15FFF39A1A3}" srcId="{779124C3-317D-4476-BF51-DC0FDAE68701}" destId="{C13B7E3C-92E4-42BF-AD32-FD8E721F5F2D}" srcOrd="2" destOrd="0" parTransId="{D8F77226-9D16-41C6-A0A9-D8D77AE886F5}" sibTransId="{552F98EC-72D9-41A2-9313-4B3661EE2157}"/>
    <dgm:cxn modelId="{8F15BDF9-E135-48DF-9D70-0F49AAD67CAF}" type="presOf" srcId="{BE718C33-B83C-4064-8FE2-6F75EDFADDFC}" destId="{2F71AD6B-767C-48B6-B564-50E99CC0E654}" srcOrd="0" destOrd="0" presId="urn:microsoft.com/office/officeart/2005/8/layout/vList5"/>
    <dgm:cxn modelId="{977C8225-3E12-4E03-86D2-FDD0C45695B5}" type="presParOf" srcId="{3C5F7A69-2B8F-4AFE-8F47-43906DE72269}" destId="{A59DB31C-F93E-4301-AFCC-E0BFE300202B}" srcOrd="0" destOrd="0" presId="urn:microsoft.com/office/officeart/2005/8/layout/vList5"/>
    <dgm:cxn modelId="{488D2233-5DFE-4D5B-9FB1-4400628F0D84}" type="presParOf" srcId="{A59DB31C-F93E-4301-AFCC-E0BFE300202B}" destId="{B904CC20-0D3E-48FD-923E-E6FE0A50EA2F}" srcOrd="0" destOrd="0" presId="urn:microsoft.com/office/officeart/2005/8/layout/vList5"/>
    <dgm:cxn modelId="{1DC8E8C4-C1E0-4F02-BC28-AB458A077465}" type="presParOf" srcId="{A59DB31C-F93E-4301-AFCC-E0BFE300202B}" destId="{2F71AD6B-767C-48B6-B564-50E99CC0E654}"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7BE5D0DD-D8C9-41C8-BE5C-DD0D5919283F}" type="doc">
      <dgm:prSet loTypeId="urn:microsoft.com/office/officeart/2008/layout/LinedList" loCatId="list" qsTypeId="urn:microsoft.com/office/officeart/2005/8/quickstyle/simple1" qsCatId="simple" csTypeId="urn:microsoft.com/office/officeart/2005/8/colors/colorful5" csCatId="colorful" phldr="1"/>
      <dgm:spPr/>
      <dgm:t>
        <a:bodyPr/>
        <a:lstStyle/>
        <a:p>
          <a:endParaRPr lang="en-US"/>
        </a:p>
      </dgm:t>
    </dgm:pt>
    <dgm:pt modelId="{FE16A16A-AE97-46C1-96B3-612C4567D4AA}">
      <dgm:prSet/>
      <dgm:spPr/>
      <dgm:t>
        <a:bodyPr/>
        <a:lstStyle/>
        <a:p>
          <a:r>
            <a:rPr lang="en-US"/>
            <a:t>Bước tiếp theo là thăm khám với mục tiêu:</a:t>
          </a:r>
        </a:p>
      </dgm:t>
    </dgm:pt>
    <dgm:pt modelId="{88C1D1D5-46DF-42CB-B256-EB7651AD69CE}" type="parTrans" cxnId="{7E123E5B-C137-47D1-9D87-83ABBBC45593}">
      <dgm:prSet/>
      <dgm:spPr/>
      <dgm:t>
        <a:bodyPr/>
        <a:lstStyle/>
        <a:p>
          <a:endParaRPr lang="en-US"/>
        </a:p>
      </dgm:t>
    </dgm:pt>
    <dgm:pt modelId="{E40A5C01-3505-447E-BA05-01112134BEE0}" type="sibTrans" cxnId="{7E123E5B-C137-47D1-9D87-83ABBBC45593}">
      <dgm:prSet/>
      <dgm:spPr/>
      <dgm:t>
        <a:bodyPr/>
        <a:lstStyle/>
        <a:p>
          <a:endParaRPr lang="en-US"/>
        </a:p>
      </dgm:t>
    </dgm:pt>
    <dgm:pt modelId="{261A04C8-C54E-4F4D-842F-9B3212CECDB3}">
      <dgm:prSet/>
      <dgm:spPr/>
      <dgm:t>
        <a:bodyPr/>
        <a:lstStyle/>
        <a:p>
          <a:r>
            <a:rPr lang="en-US"/>
            <a:t>1. Xác nhận lại triệu chứng đau họng của bệnh nhân</a:t>
          </a:r>
        </a:p>
      </dgm:t>
    </dgm:pt>
    <dgm:pt modelId="{121CDC27-2E44-4598-8FC6-AF0707678DB6}" type="parTrans" cxnId="{B6513E3E-4154-4330-B796-B8F45C27933F}">
      <dgm:prSet/>
      <dgm:spPr/>
      <dgm:t>
        <a:bodyPr/>
        <a:lstStyle/>
        <a:p>
          <a:endParaRPr lang="en-US"/>
        </a:p>
      </dgm:t>
    </dgm:pt>
    <dgm:pt modelId="{9D9C5BD3-AC5A-41FE-877B-42600E7D822B}" type="sibTrans" cxnId="{B6513E3E-4154-4330-B796-B8F45C27933F}">
      <dgm:prSet/>
      <dgm:spPr/>
      <dgm:t>
        <a:bodyPr/>
        <a:lstStyle/>
        <a:p>
          <a:endParaRPr lang="en-US"/>
        </a:p>
      </dgm:t>
    </dgm:pt>
    <dgm:pt modelId="{991BFC9D-E40C-42C7-9E9A-552F71CE7FD0}">
      <dgm:prSet/>
      <dgm:spPr/>
      <dgm:t>
        <a:bodyPr/>
        <a:lstStyle/>
        <a:p>
          <a:r>
            <a:rPr lang="en-US"/>
            <a:t>2. Xác nhận tình trạng nặng </a:t>
          </a:r>
        </a:p>
      </dgm:t>
    </dgm:pt>
    <dgm:pt modelId="{F448BF6B-1AB6-442D-9D1F-771F91CD80F7}" type="parTrans" cxnId="{3DB8CD02-603C-4E63-A0B5-A0739B99B48A}">
      <dgm:prSet/>
      <dgm:spPr/>
      <dgm:t>
        <a:bodyPr/>
        <a:lstStyle/>
        <a:p>
          <a:endParaRPr lang="en-US"/>
        </a:p>
      </dgm:t>
    </dgm:pt>
    <dgm:pt modelId="{74967472-440A-4A34-BE61-EF5B9F8B69D6}" type="sibTrans" cxnId="{3DB8CD02-603C-4E63-A0B5-A0739B99B48A}">
      <dgm:prSet/>
      <dgm:spPr/>
      <dgm:t>
        <a:bodyPr/>
        <a:lstStyle/>
        <a:p>
          <a:endParaRPr lang="en-US"/>
        </a:p>
      </dgm:t>
    </dgm:pt>
    <dgm:pt modelId="{DE4F96DD-9916-4993-9C91-127F17A8DCE8}">
      <dgm:prSet/>
      <dgm:spPr/>
      <dgm:t>
        <a:bodyPr/>
        <a:lstStyle/>
        <a:p>
          <a:r>
            <a:rPr lang="en-US" b="1"/>
            <a:t>Câu hỏi thảo luận 5: </a:t>
          </a:r>
          <a:r>
            <a:rPr lang="en-US"/>
            <a:t>Dựa vào dấu hiệu nào trên thăm khám để xác nhận lại triệu chứng đau họng của bệnh nhân và xác nhận tình trạng nặng của đau họng?</a:t>
          </a:r>
        </a:p>
      </dgm:t>
    </dgm:pt>
    <dgm:pt modelId="{5BA81424-AFBB-47C6-AB1D-62B3DFAD6486}" type="parTrans" cxnId="{CB67CACF-A0D4-4CC8-82B6-C415167B00EC}">
      <dgm:prSet/>
      <dgm:spPr/>
      <dgm:t>
        <a:bodyPr/>
        <a:lstStyle/>
        <a:p>
          <a:endParaRPr lang="en-US"/>
        </a:p>
      </dgm:t>
    </dgm:pt>
    <dgm:pt modelId="{FC25D2A9-247A-4611-92F2-AF18A6190D5E}" type="sibTrans" cxnId="{CB67CACF-A0D4-4CC8-82B6-C415167B00EC}">
      <dgm:prSet/>
      <dgm:spPr/>
      <dgm:t>
        <a:bodyPr/>
        <a:lstStyle/>
        <a:p>
          <a:endParaRPr lang="en-US"/>
        </a:p>
      </dgm:t>
    </dgm:pt>
    <dgm:pt modelId="{502CBAAF-B906-4C66-9A40-9902AE12E3B2}" type="pres">
      <dgm:prSet presAssocID="{7BE5D0DD-D8C9-41C8-BE5C-DD0D5919283F}" presName="vert0" presStyleCnt="0">
        <dgm:presLayoutVars>
          <dgm:dir/>
          <dgm:animOne val="branch"/>
          <dgm:animLvl val="lvl"/>
        </dgm:presLayoutVars>
      </dgm:prSet>
      <dgm:spPr/>
    </dgm:pt>
    <dgm:pt modelId="{827760B8-5976-43C3-BA22-1024A8B72CB7}" type="pres">
      <dgm:prSet presAssocID="{FE16A16A-AE97-46C1-96B3-612C4567D4AA}" presName="thickLine" presStyleLbl="alignNode1" presStyleIdx="0" presStyleCnt="2"/>
      <dgm:spPr/>
    </dgm:pt>
    <dgm:pt modelId="{9E6FBC7F-676A-40BD-AC3E-BF02F632E482}" type="pres">
      <dgm:prSet presAssocID="{FE16A16A-AE97-46C1-96B3-612C4567D4AA}" presName="horz1" presStyleCnt="0"/>
      <dgm:spPr/>
    </dgm:pt>
    <dgm:pt modelId="{5191427C-CDBC-4B8B-A9A6-59CEBDAF436B}" type="pres">
      <dgm:prSet presAssocID="{FE16A16A-AE97-46C1-96B3-612C4567D4AA}" presName="tx1" presStyleLbl="revTx" presStyleIdx="0" presStyleCnt="4"/>
      <dgm:spPr/>
    </dgm:pt>
    <dgm:pt modelId="{1248BEF1-BE08-427C-B937-77F9FEC5F0DE}" type="pres">
      <dgm:prSet presAssocID="{FE16A16A-AE97-46C1-96B3-612C4567D4AA}" presName="vert1" presStyleCnt="0"/>
      <dgm:spPr/>
    </dgm:pt>
    <dgm:pt modelId="{3CBE823B-5B89-490E-986D-18CD8C533361}" type="pres">
      <dgm:prSet presAssocID="{261A04C8-C54E-4F4D-842F-9B3212CECDB3}" presName="vertSpace2a" presStyleCnt="0"/>
      <dgm:spPr/>
    </dgm:pt>
    <dgm:pt modelId="{E0317DB5-E4CD-432D-AC35-37D4B36BE146}" type="pres">
      <dgm:prSet presAssocID="{261A04C8-C54E-4F4D-842F-9B3212CECDB3}" presName="horz2" presStyleCnt="0"/>
      <dgm:spPr/>
    </dgm:pt>
    <dgm:pt modelId="{E43817B1-F384-477F-97B8-42214B6CC248}" type="pres">
      <dgm:prSet presAssocID="{261A04C8-C54E-4F4D-842F-9B3212CECDB3}" presName="horzSpace2" presStyleCnt="0"/>
      <dgm:spPr/>
    </dgm:pt>
    <dgm:pt modelId="{ECF51B56-706B-4956-BA2B-FBCEB0EAF4F1}" type="pres">
      <dgm:prSet presAssocID="{261A04C8-C54E-4F4D-842F-9B3212CECDB3}" presName="tx2" presStyleLbl="revTx" presStyleIdx="1" presStyleCnt="4"/>
      <dgm:spPr/>
    </dgm:pt>
    <dgm:pt modelId="{25E3213F-9508-4D09-A019-3CAEF6F1F2A6}" type="pres">
      <dgm:prSet presAssocID="{261A04C8-C54E-4F4D-842F-9B3212CECDB3}" presName="vert2" presStyleCnt="0"/>
      <dgm:spPr/>
    </dgm:pt>
    <dgm:pt modelId="{D0CDF07F-42D6-4A93-A88B-EF64E2E974CB}" type="pres">
      <dgm:prSet presAssocID="{261A04C8-C54E-4F4D-842F-9B3212CECDB3}" presName="thinLine2b" presStyleLbl="callout" presStyleIdx="0" presStyleCnt="2"/>
      <dgm:spPr/>
    </dgm:pt>
    <dgm:pt modelId="{DAC8090D-2EF8-405B-9C64-85AFA81055D1}" type="pres">
      <dgm:prSet presAssocID="{261A04C8-C54E-4F4D-842F-9B3212CECDB3}" presName="vertSpace2b" presStyleCnt="0"/>
      <dgm:spPr/>
    </dgm:pt>
    <dgm:pt modelId="{580F9312-E8AE-415F-938C-48F3C1984AAA}" type="pres">
      <dgm:prSet presAssocID="{991BFC9D-E40C-42C7-9E9A-552F71CE7FD0}" presName="horz2" presStyleCnt="0"/>
      <dgm:spPr/>
    </dgm:pt>
    <dgm:pt modelId="{9F29DE36-1997-4958-874D-2DFDC94B8FEF}" type="pres">
      <dgm:prSet presAssocID="{991BFC9D-E40C-42C7-9E9A-552F71CE7FD0}" presName="horzSpace2" presStyleCnt="0"/>
      <dgm:spPr/>
    </dgm:pt>
    <dgm:pt modelId="{0384B4FB-0448-421E-92D0-DD3C731BE074}" type="pres">
      <dgm:prSet presAssocID="{991BFC9D-E40C-42C7-9E9A-552F71CE7FD0}" presName="tx2" presStyleLbl="revTx" presStyleIdx="2" presStyleCnt="4"/>
      <dgm:spPr/>
    </dgm:pt>
    <dgm:pt modelId="{CB6DCD64-46E9-43CD-A999-86F8545E6356}" type="pres">
      <dgm:prSet presAssocID="{991BFC9D-E40C-42C7-9E9A-552F71CE7FD0}" presName="vert2" presStyleCnt="0"/>
      <dgm:spPr/>
    </dgm:pt>
    <dgm:pt modelId="{763CB383-CCD2-49F5-B646-7D89770F7140}" type="pres">
      <dgm:prSet presAssocID="{991BFC9D-E40C-42C7-9E9A-552F71CE7FD0}" presName="thinLine2b" presStyleLbl="callout" presStyleIdx="1" presStyleCnt="2"/>
      <dgm:spPr/>
    </dgm:pt>
    <dgm:pt modelId="{C816293E-B009-44A1-981E-719CDC41CC28}" type="pres">
      <dgm:prSet presAssocID="{991BFC9D-E40C-42C7-9E9A-552F71CE7FD0}" presName="vertSpace2b" presStyleCnt="0"/>
      <dgm:spPr/>
    </dgm:pt>
    <dgm:pt modelId="{69B493FF-FDC9-4017-98CA-79CED66265B5}" type="pres">
      <dgm:prSet presAssocID="{DE4F96DD-9916-4993-9C91-127F17A8DCE8}" presName="thickLine" presStyleLbl="alignNode1" presStyleIdx="1" presStyleCnt="2"/>
      <dgm:spPr/>
    </dgm:pt>
    <dgm:pt modelId="{C62276A6-DC7F-43C0-8D19-70710C0C8A4E}" type="pres">
      <dgm:prSet presAssocID="{DE4F96DD-9916-4993-9C91-127F17A8DCE8}" presName="horz1" presStyleCnt="0"/>
      <dgm:spPr/>
    </dgm:pt>
    <dgm:pt modelId="{5074FEB1-DBA3-4105-B336-D110DE493DA8}" type="pres">
      <dgm:prSet presAssocID="{DE4F96DD-9916-4993-9C91-127F17A8DCE8}" presName="tx1" presStyleLbl="revTx" presStyleIdx="3" presStyleCnt="4" custScaleX="500000"/>
      <dgm:spPr/>
    </dgm:pt>
    <dgm:pt modelId="{1199D863-420F-44A5-B182-81897A0C995F}" type="pres">
      <dgm:prSet presAssocID="{DE4F96DD-9916-4993-9C91-127F17A8DCE8}" presName="vert1" presStyleCnt="0"/>
      <dgm:spPr/>
    </dgm:pt>
  </dgm:ptLst>
  <dgm:cxnLst>
    <dgm:cxn modelId="{3DB8CD02-603C-4E63-A0B5-A0739B99B48A}" srcId="{FE16A16A-AE97-46C1-96B3-612C4567D4AA}" destId="{991BFC9D-E40C-42C7-9E9A-552F71CE7FD0}" srcOrd="1" destOrd="0" parTransId="{F448BF6B-1AB6-442D-9D1F-771F91CD80F7}" sibTransId="{74967472-440A-4A34-BE61-EF5B9F8B69D6}"/>
    <dgm:cxn modelId="{46802F30-3D9E-4D1A-8123-22A9D413762D}" type="presOf" srcId="{991BFC9D-E40C-42C7-9E9A-552F71CE7FD0}" destId="{0384B4FB-0448-421E-92D0-DD3C731BE074}" srcOrd="0" destOrd="0" presId="urn:microsoft.com/office/officeart/2008/layout/LinedList"/>
    <dgm:cxn modelId="{B6513E3E-4154-4330-B796-B8F45C27933F}" srcId="{FE16A16A-AE97-46C1-96B3-612C4567D4AA}" destId="{261A04C8-C54E-4F4D-842F-9B3212CECDB3}" srcOrd="0" destOrd="0" parTransId="{121CDC27-2E44-4598-8FC6-AF0707678DB6}" sibTransId="{9D9C5BD3-AC5A-41FE-877B-42600E7D822B}"/>
    <dgm:cxn modelId="{7E123E5B-C137-47D1-9D87-83ABBBC45593}" srcId="{7BE5D0DD-D8C9-41C8-BE5C-DD0D5919283F}" destId="{FE16A16A-AE97-46C1-96B3-612C4567D4AA}" srcOrd="0" destOrd="0" parTransId="{88C1D1D5-46DF-42CB-B256-EB7651AD69CE}" sibTransId="{E40A5C01-3505-447E-BA05-01112134BEE0}"/>
    <dgm:cxn modelId="{1727FF70-1D5A-4F1A-8FC5-23F7BB6B80EA}" type="presOf" srcId="{7BE5D0DD-D8C9-41C8-BE5C-DD0D5919283F}" destId="{502CBAAF-B906-4C66-9A40-9902AE12E3B2}" srcOrd="0" destOrd="0" presId="urn:microsoft.com/office/officeart/2008/layout/LinedList"/>
    <dgm:cxn modelId="{9FC67975-4F1C-4955-89AD-3D6745260461}" type="presOf" srcId="{261A04C8-C54E-4F4D-842F-9B3212CECDB3}" destId="{ECF51B56-706B-4956-BA2B-FBCEB0EAF4F1}" srcOrd="0" destOrd="0" presId="urn:microsoft.com/office/officeart/2008/layout/LinedList"/>
    <dgm:cxn modelId="{5DBF935A-CD5D-469C-91F2-8CDD717895F7}" type="presOf" srcId="{FE16A16A-AE97-46C1-96B3-612C4567D4AA}" destId="{5191427C-CDBC-4B8B-A9A6-59CEBDAF436B}" srcOrd="0" destOrd="0" presId="urn:microsoft.com/office/officeart/2008/layout/LinedList"/>
    <dgm:cxn modelId="{CB67CACF-A0D4-4CC8-82B6-C415167B00EC}" srcId="{7BE5D0DD-D8C9-41C8-BE5C-DD0D5919283F}" destId="{DE4F96DD-9916-4993-9C91-127F17A8DCE8}" srcOrd="1" destOrd="0" parTransId="{5BA81424-AFBB-47C6-AB1D-62B3DFAD6486}" sibTransId="{FC25D2A9-247A-4611-92F2-AF18A6190D5E}"/>
    <dgm:cxn modelId="{396627FB-283F-4C56-945A-A0DEAA1B4FF9}" type="presOf" srcId="{DE4F96DD-9916-4993-9C91-127F17A8DCE8}" destId="{5074FEB1-DBA3-4105-B336-D110DE493DA8}" srcOrd="0" destOrd="0" presId="urn:microsoft.com/office/officeart/2008/layout/LinedList"/>
    <dgm:cxn modelId="{0551753A-BBBC-4798-A288-A869BA63578F}" type="presParOf" srcId="{502CBAAF-B906-4C66-9A40-9902AE12E3B2}" destId="{827760B8-5976-43C3-BA22-1024A8B72CB7}" srcOrd="0" destOrd="0" presId="urn:microsoft.com/office/officeart/2008/layout/LinedList"/>
    <dgm:cxn modelId="{F5969C74-B238-41D3-A727-06134306369E}" type="presParOf" srcId="{502CBAAF-B906-4C66-9A40-9902AE12E3B2}" destId="{9E6FBC7F-676A-40BD-AC3E-BF02F632E482}" srcOrd="1" destOrd="0" presId="urn:microsoft.com/office/officeart/2008/layout/LinedList"/>
    <dgm:cxn modelId="{E53C4FCC-3992-4280-AD43-4B722C1BDEAC}" type="presParOf" srcId="{9E6FBC7F-676A-40BD-AC3E-BF02F632E482}" destId="{5191427C-CDBC-4B8B-A9A6-59CEBDAF436B}" srcOrd="0" destOrd="0" presId="urn:microsoft.com/office/officeart/2008/layout/LinedList"/>
    <dgm:cxn modelId="{8F767734-37E5-4150-8AED-76497BDBC6C6}" type="presParOf" srcId="{9E6FBC7F-676A-40BD-AC3E-BF02F632E482}" destId="{1248BEF1-BE08-427C-B937-77F9FEC5F0DE}" srcOrd="1" destOrd="0" presId="urn:microsoft.com/office/officeart/2008/layout/LinedList"/>
    <dgm:cxn modelId="{7D5CA08F-A2B4-44CA-854F-769E6DAE3E9B}" type="presParOf" srcId="{1248BEF1-BE08-427C-B937-77F9FEC5F0DE}" destId="{3CBE823B-5B89-490E-986D-18CD8C533361}" srcOrd="0" destOrd="0" presId="urn:microsoft.com/office/officeart/2008/layout/LinedList"/>
    <dgm:cxn modelId="{3D4F80A1-4243-43EA-AF5E-7C95E237EFBF}" type="presParOf" srcId="{1248BEF1-BE08-427C-B937-77F9FEC5F0DE}" destId="{E0317DB5-E4CD-432D-AC35-37D4B36BE146}" srcOrd="1" destOrd="0" presId="urn:microsoft.com/office/officeart/2008/layout/LinedList"/>
    <dgm:cxn modelId="{E3066865-A34B-4714-BEDA-C7799649AB7A}" type="presParOf" srcId="{E0317DB5-E4CD-432D-AC35-37D4B36BE146}" destId="{E43817B1-F384-477F-97B8-42214B6CC248}" srcOrd="0" destOrd="0" presId="urn:microsoft.com/office/officeart/2008/layout/LinedList"/>
    <dgm:cxn modelId="{D48600EC-15B3-43CC-9250-A2C7B92C95B8}" type="presParOf" srcId="{E0317DB5-E4CD-432D-AC35-37D4B36BE146}" destId="{ECF51B56-706B-4956-BA2B-FBCEB0EAF4F1}" srcOrd="1" destOrd="0" presId="urn:microsoft.com/office/officeart/2008/layout/LinedList"/>
    <dgm:cxn modelId="{071C80AB-9529-4A0F-90C4-3B09F610E148}" type="presParOf" srcId="{E0317DB5-E4CD-432D-AC35-37D4B36BE146}" destId="{25E3213F-9508-4D09-A019-3CAEF6F1F2A6}" srcOrd="2" destOrd="0" presId="urn:microsoft.com/office/officeart/2008/layout/LinedList"/>
    <dgm:cxn modelId="{5C7BBEA1-F783-41AD-AFA0-104DB10FA65B}" type="presParOf" srcId="{1248BEF1-BE08-427C-B937-77F9FEC5F0DE}" destId="{D0CDF07F-42D6-4A93-A88B-EF64E2E974CB}" srcOrd="2" destOrd="0" presId="urn:microsoft.com/office/officeart/2008/layout/LinedList"/>
    <dgm:cxn modelId="{D4C3609D-555D-41A3-A9B6-6D5DF0F91162}" type="presParOf" srcId="{1248BEF1-BE08-427C-B937-77F9FEC5F0DE}" destId="{DAC8090D-2EF8-405B-9C64-85AFA81055D1}" srcOrd="3" destOrd="0" presId="urn:microsoft.com/office/officeart/2008/layout/LinedList"/>
    <dgm:cxn modelId="{88C66153-D8BB-4281-8490-0EC27B5E4D64}" type="presParOf" srcId="{1248BEF1-BE08-427C-B937-77F9FEC5F0DE}" destId="{580F9312-E8AE-415F-938C-48F3C1984AAA}" srcOrd="4" destOrd="0" presId="urn:microsoft.com/office/officeart/2008/layout/LinedList"/>
    <dgm:cxn modelId="{EA571F0A-7AF6-44BF-A5B3-00996E92DDFC}" type="presParOf" srcId="{580F9312-E8AE-415F-938C-48F3C1984AAA}" destId="{9F29DE36-1997-4958-874D-2DFDC94B8FEF}" srcOrd="0" destOrd="0" presId="urn:microsoft.com/office/officeart/2008/layout/LinedList"/>
    <dgm:cxn modelId="{E7B14264-05A9-4007-96A1-9FE450356271}" type="presParOf" srcId="{580F9312-E8AE-415F-938C-48F3C1984AAA}" destId="{0384B4FB-0448-421E-92D0-DD3C731BE074}" srcOrd="1" destOrd="0" presId="urn:microsoft.com/office/officeart/2008/layout/LinedList"/>
    <dgm:cxn modelId="{017349D0-6FA2-4840-8C2D-12F1E3FE1A0C}" type="presParOf" srcId="{580F9312-E8AE-415F-938C-48F3C1984AAA}" destId="{CB6DCD64-46E9-43CD-A999-86F8545E6356}" srcOrd="2" destOrd="0" presId="urn:microsoft.com/office/officeart/2008/layout/LinedList"/>
    <dgm:cxn modelId="{92F712BD-D122-47F6-B9D2-5F3A25928C35}" type="presParOf" srcId="{1248BEF1-BE08-427C-B937-77F9FEC5F0DE}" destId="{763CB383-CCD2-49F5-B646-7D89770F7140}" srcOrd="5" destOrd="0" presId="urn:microsoft.com/office/officeart/2008/layout/LinedList"/>
    <dgm:cxn modelId="{8D79D606-FCA7-40CC-8D88-A76AFD4870AF}" type="presParOf" srcId="{1248BEF1-BE08-427C-B937-77F9FEC5F0DE}" destId="{C816293E-B009-44A1-981E-719CDC41CC28}" srcOrd="6" destOrd="0" presId="urn:microsoft.com/office/officeart/2008/layout/LinedList"/>
    <dgm:cxn modelId="{29815C3B-0B7F-42F7-9FF0-153BADE4B807}" type="presParOf" srcId="{502CBAAF-B906-4C66-9A40-9902AE12E3B2}" destId="{69B493FF-FDC9-4017-98CA-79CED66265B5}" srcOrd="2" destOrd="0" presId="urn:microsoft.com/office/officeart/2008/layout/LinedList"/>
    <dgm:cxn modelId="{F5E743F9-A42D-485E-ABC0-24F57AF8C397}" type="presParOf" srcId="{502CBAAF-B906-4C66-9A40-9902AE12E3B2}" destId="{C62276A6-DC7F-43C0-8D19-70710C0C8A4E}" srcOrd="3" destOrd="0" presId="urn:microsoft.com/office/officeart/2008/layout/LinedList"/>
    <dgm:cxn modelId="{D6ABB20E-66E5-4A87-83D4-DE03F89D3FB8}" type="presParOf" srcId="{C62276A6-DC7F-43C0-8D19-70710C0C8A4E}" destId="{5074FEB1-DBA3-4105-B336-D110DE493DA8}" srcOrd="0" destOrd="0" presId="urn:microsoft.com/office/officeart/2008/layout/LinedList"/>
    <dgm:cxn modelId="{F14991DF-5F9E-44FC-A888-F1C5AD2445DE}" type="presParOf" srcId="{C62276A6-DC7F-43C0-8D19-70710C0C8A4E}" destId="{1199D863-420F-44A5-B182-81897A0C995F}"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AC6C5B3E-74EE-4F1A-9037-0C95AC3FA273}" type="doc">
      <dgm:prSet loTypeId="urn:microsoft.com/office/officeart/2005/8/layout/vList2" loCatId="list" qsTypeId="urn:microsoft.com/office/officeart/2005/8/quickstyle/simple1" qsCatId="simple" csTypeId="urn:microsoft.com/office/officeart/2005/8/colors/accent3_2" csCatId="accent3" phldr="1"/>
      <dgm:spPr/>
      <dgm:t>
        <a:bodyPr/>
        <a:lstStyle/>
        <a:p>
          <a:endParaRPr lang="en-US"/>
        </a:p>
      </dgm:t>
    </dgm:pt>
    <dgm:pt modelId="{7F6AD01E-A214-4432-9F12-398CE79B5835}">
      <dgm:prSet/>
      <dgm:spPr/>
      <dgm:t>
        <a:bodyPr/>
        <a:lstStyle/>
        <a:p>
          <a:r>
            <a:rPr lang="en-US"/>
            <a:t>Xác nhận lại triệu chứng đau họng của bệnh nhân bằng cách khám họng để xác định tình trạng niêm mạc họng </a:t>
          </a:r>
        </a:p>
      </dgm:t>
    </dgm:pt>
    <dgm:pt modelId="{D0884145-F7B2-4CF4-86E4-8DFF032DC3AE}" type="parTrans" cxnId="{186C9F2C-2072-4474-B501-82CD92AD09FC}">
      <dgm:prSet/>
      <dgm:spPr/>
      <dgm:t>
        <a:bodyPr/>
        <a:lstStyle/>
        <a:p>
          <a:endParaRPr lang="en-US"/>
        </a:p>
      </dgm:t>
    </dgm:pt>
    <dgm:pt modelId="{81603176-B597-450D-AB64-4FC2517CD76E}" type="sibTrans" cxnId="{186C9F2C-2072-4474-B501-82CD92AD09FC}">
      <dgm:prSet/>
      <dgm:spPr/>
      <dgm:t>
        <a:bodyPr/>
        <a:lstStyle/>
        <a:p>
          <a:endParaRPr lang="en-US"/>
        </a:p>
      </dgm:t>
    </dgm:pt>
    <dgm:pt modelId="{711C9916-EE33-459C-9155-878972DBC7D4}">
      <dgm:prSet/>
      <dgm:spPr/>
      <dgm:t>
        <a:bodyPr/>
        <a:lstStyle/>
        <a:p>
          <a:r>
            <a:rPr lang="en-US"/>
            <a:t>Có hay không có tình trạng nào sau đây của niêm mạc vùng họng: đỏ, phù nề, loét, giả mạc, chất tiết đục/có màu?</a:t>
          </a:r>
        </a:p>
      </dgm:t>
    </dgm:pt>
    <dgm:pt modelId="{E09C126B-24A2-4156-926E-6DE7032B7042}" type="parTrans" cxnId="{B8A7784C-80BF-4FFD-A703-DB9CD3C17C2B}">
      <dgm:prSet/>
      <dgm:spPr/>
      <dgm:t>
        <a:bodyPr/>
        <a:lstStyle/>
        <a:p>
          <a:endParaRPr lang="en-US"/>
        </a:p>
      </dgm:t>
    </dgm:pt>
    <dgm:pt modelId="{762D34E8-46EE-4D4D-8476-8F91685002D2}" type="sibTrans" cxnId="{B8A7784C-80BF-4FFD-A703-DB9CD3C17C2B}">
      <dgm:prSet/>
      <dgm:spPr/>
      <dgm:t>
        <a:bodyPr/>
        <a:lstStyle/>
        <a:p>
          <a:endParaRPr lang="en-US"/>
        </a:p>
      </dgm:t>
    </dgm:pt>
    <dgm:pt modelId="{07D3E602-240A-4A75-9C19-3B9A486D5195}" type="pres">
      <dgm:prSet presAssocID="{AC6C5B3E-74EE-4F1A-9037-0C95AC3FA273}" presName="linear" presStyleCnt="0">
        <dgm:presLayoutVars>
          <dgm:animLvl val="lvl"/>
          <dgm:resizeHandles val="exact"/>
        </dgm:presLayoutVars>
      </dgm:prSet>
      <dgm:spPr/>
    </dgm:pt>
    <dgm:pt modelId="{32613A13-3028-4779-AA48-72C7665657EE}" type="pres">
      <dgm:prSet presAssocID="{7F6AD01E-A214-4432-9F12-398CE79B5835}" presName="parentText" presStyleLbl="node1" presStyleIdx="0" presStyleCnt="2">
        <dgm:presLayoutVars>
          <dgm:chMax val="0"/>
          <dgm:bulletEnabled val="1"/>
        </dgm:presLayoutVars>
      </dgm:prSet>
      <dgm:spPr/>
    </dgm:pt>
    <dgm:pt modelId="{14BB98E2-96D0-4906-95EA-82DA21D82408}" type="pres">
      <dgm:prSet presAssocID="{81603176-B597-450D-AB64-4FC2517CD76E}" presName="spacer" presStyleCnt="0"/>
      <dgm:spPr/>
    </dgm:pt>
    <dgm:pt modelId="{9D404E91-593C-48BB-81A9-BFAD17178CD2}" type="pres">
      <dgm:prSet presAssocID="{711C9916-EE33-459C-9155-878972DBC7D4}" presName="parentText" presStyleLbl="node1" presStyleIdx="1" presStyleCnt="2">
        <dgm:presLayoutVars>
          <dgm:chMax val="0"/>
          <dgm:bulletEnabled val="1"/>
        </dgm:presLayoutVars>
      </dgm:prSet>
      <dgm:spPr/>
    </dgm:pt>
  </dgm:ptLst>
  <dgm:cxnLst>
    <dgm:cxn modelId="{F7CB2004-945D-4C57-B9DA-409C9118E723}" type="presOf" srcId="{AC6C5B3E-74EE-4F1A-9037-0C95AC3FA273}" destId="{07D3E602-240A-4A75-9C19-3B9A486D5195}" srcOrd="0" destOrd="0" presId="urn:microsoft.com/office/officeart/2005/8/layout/vList2"/>
    <dgm:cxn modelId="{186C9F2C-2072-4474-B501-82CD92AD09FC}" srcId="{AC6C5B3E-74EE-4F1A-9037-0C95AC3FA273}" destId="{7F6AD01E-A214-4432-9F12-398CE79B5835}" srcOrd="0" destOrd="0" parTransId="{D0884145-F7B2-4CF4-86E4-8DFF032DC3AE}" sibTransId="{81603176-B597-450D-AB64-4FC2517CD76E}"/>
    <dgm:cxn modelId="{B8A7784C-80BF-4FFD-A703-DB9CD3C17C2B}" srcId="{AC6C5B3E-74EE-4F1A-9037-0C95AC3FA273}" destId="{711C9916-EE33-459C-9155-878972DBC7D4}" srcOrd="1" destOrd="0" parTransId="{E09C126B-24A2-4156-926E-6DE7032B7042}" sibTransId="{762D34E8-46EE-4D4D-8476-8F91685002D2}"/>
    <dgm:cxn modelId="{AF9D7298-D4A1-4EC7-A710-8079B24098A0}" type="presOf" srcId="{7F6AD01E-A214-4432-9F12-398CE79B5835}" destId="{32613A13-3028-4779-AA48-72C7665657EE}" srcOrd="0" destOrd="0" presId="urn:microsoft.com/office/officeart/2005/8/layout/vList2"/>
    <dgm:cxn modelId="{7092CB9E-E8CD-4927-8637-7E2391FE482C}" type="presOf" srcId="{711C9916-EE33-459C-9155-878972DBC7D4}" destId="{9D404E91-593C-48BB-81A9-BFAD17178CD2}" srcOrd="0" destOrd="0" presId="urn:microsoft.com/office/officeart/2005/8/layout/vList2"/>
    <dgm:cxn modelId="{6A45B679-105A-444E-A41E-AE02E96D9D84}" type="presParOf" srcId="{07D3E602-240A-4A75-9C19-3B9A486D5195}" destId="{32613A13-3028-4779-AA48-72C7665657EE}" srcOrd="0" destOrd="0" presId="urn:microsoft.com/office/officeart/2005/8/layout/vList2"/>
    <dgm:cxn modelId="{8D4393EA-A90A-4343-8857-BCB6B5C09AE0}" type="presParOf" srcId="{07D3E602-240A-4A75-9C19-3B9A486D5195}" destId="{14BB98E2-96D0-4906-95EA-82DA21D82408}" srcOrd="1" destOrd="0" presId="urn:microsoft.com/office/officeart/2005/8/layout/vList2"/>
    <dgm:cxn modelId="{F051D79D-2375-4F9F-A286-1E56F76832C8}" type="presParOf" srcId="{07D3E602-240A-4A75-9C19-3B9A486D5195}" destId="{9D404E91-593C-48BB-81A9-BFAD17178CD2}"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D413A53A-E42A-4615-B661-4B8281B78D26}" type="doc">
      <dgm:prSet loTypeId="urn:microsoft.com/office/officeart/2016/7/layout/RepeatingBendingProcessNew" loCatId="process" qsTypeId="urn:microsoft.com/office/officeart/2005/8/quickstyle/simple2" qsCatId="simple" csTypeId="urn:microsoft.com/office/officeart/2005/8/colors/accent0_3" csCatId="mainScheme" phldr="1"/>
      <dgm:spPr/>
      <dgm:t>
        <a:bodyPr/>
        <a:lstStyle/>
        <a:p>
          <a:endParaRPr lang="en-US"/>
        </a:p>
      </dgm:t>
    </dgm:pt>
    <dgm:pt modelId="{C7A4BA06-F859-4A66-907C-AF24EB2AD6D9}">
      <dgm:prSet custT="1"/>
      <dgm:spPr/>
      <dgm:t>
        <a:bodyPr/>
        <a:lstStyle/>
        <a:p>
          <a:r>
            <a:rPr lang="en-US" sz="2800"/>
            <a:t>Xác nhận tình trạng nặng dựa vào:</a:t>
          </a:r>
        </a:p>
      </dgm:t>
    </dgm:pt>
    <dgm:pt modelId="{4C36E65F-755B-47BA-9336-0D375D28B690}" type="parTrans" cxnId="{3696BC3D-0C67-4AA2-ABD8-90E5AFF5D4DC}">
      <dgm:prSet/>
      <dgm:spPr/>
      <dgm:t>
        <a:bodyPr/>
        <a:lstStyle/>
        <a:p>
          <a:endParaRPr lang="en-US"/>
        </a:p>
      </dgm:t>
    </dgm:pt>
    <dgm:pt modelId="{85C44E5A-0A64-41A6-BD74-87CC47094FC4}" type="sibTrans" cxnId="{3696BC3D-0C67-4AA2-ABD8-90E5AFF5D4DC}">
      <dgm:prSet/>
      <dgm:spPr/>
      <dgm:t>
        <a:bodyPr/>
        <a:lstStyle/>
        <a:p>
          <a:endParaRPr lang="en-US"/>
        </a:p>
      </dgm:t>
    </dgm:pt>
    <dgm:pt modelId="{FCE05AB3-5DE9-4F5B-9838-5A8AEFFEB54A}">
      <dgm:prSet custT="1"/>
      <dgm:spPr/>
      <dgm:t>
        <a:bodyPr/>
        <a:lstStyle/>
        <a:p>
          <a:r>
            <a:rPr lang="en-US" sz="2800"/>
            <a:t>Sinh hiệu và tri giác</a:t>
          </a:r>
        </a:p>
      </dgm:t>
    </dgm:pt>
    <dgm:pt modelId="{789F87A0-8DC9-42F3-ADA7-609A0B4C8F56}" type="parTrans" cxnId="{5B9B21AF-4DF7-48B3-BDEA-593743B0D6BE}">
      <dgm:prSet/>
      <dgm:spPr/>
      <dgm:t>
        <a:bodyPr/>
        <a:lstStyle/>
        <a:p>
          <a:endParaRPr lang="en-US"/>
        </a:p>
      </dgm:t>
    </dgm:pt>
    <dgm:pt modelId="{5414DEBA-6C20-44AC-BC51-020B1605B1C1}" type="sibTrans" cxnId="{5B9B21AF-4DF7-48B3-BDEA-593743B0D6BE}">
      <dgm:prSet/>
      <dgm:spPr/>
      <dgm:t>
        <a:bodyPr/>
        <a:lstStyle/>
        <a:p>
          <a:endParaRPr lang="en-US"/>
        </a:p>
      </dgm:t>
    </dgm:pt>
    <dgm:pt modelId="{16DDA668-3D64-409A-849C-C4747C769E3E}">
      <dgm:prSet custT="1"/>
      <dgm:spPr/>
      <dgm:t>
        <a:bodyPr/>
        <a:lstStyle/>
        <a:p>
          <a:r>
            <a:rPr lang="en-US" sz="2800"/>
            <a:t>Há miệng hạn chế</a:t>
          </a:r>
        </a:p>
      </dgm:t>
    </dgm:pt>
    <dgm:pt modelId="{73F7873E-C8C2-4D6A-AAA7-AD5C59E5627F}" type="parTrans" cxnId="{D8F91680-E97F-40B0-BCC2-2117D1AD1E1D}">
      <dgm:prSet/>
      <dgm:spPr/>
      <dgm:t>
        <a:bodyPr/>
        <a:lstStyle/>
        <a:p>
          <a:endParaRPr lang="en-US"/>
        </a:p>
      </dgm:t>
    </dgm:pt>
    <dgm:pt modelId="{ADA83F02-82A2-4E26-B6D9-1BCA1E86532E}" type="sibTrans" cxnId="{D8F91680-E97F-40B0-BCC2-2117D1AD1E1D}">
      <dgm:prSet/>
      <dgm:spPr/>
      <dgm:t>
        <a:bodyPr/>
        <a:lstStyle/>
        <a:p>
          <a:endParaRPr lang="en-US"/>
        </a:p>
      </dgm:t>
    </dgm:pt>
    <dgm:pt modelId="{1D3310B6-8F7F-4985-BFBB-1DAC66FEFAF8}">
      <dgm:prSet custT="1"/>
      <dgm:spPr/>
      <dgm:t>
        <a:bodyPr/>
        <a:lstStyle/>
        <a:p>
          <a:r>
            <a:rPr lang="en-US" sz="2800"/>
            <a:t>Tắc nghẽn vùng họng: phù nề, hẹp eo họng, nhiều dịch đàm tắc nghẽn</a:t>
          </a:r>
        </a:p>
      </dgm:t>
    </dgm:pt>
    <dgm:pt modelId="{E7106219-32A8-4CE3-9DA3-01BFA615A3F8}" type="parTrans" cxnId="{F9C8B957-B874-4B03-838B-051BF24D3DC8}">
      <dgm:prSet/>
      <dgm:spPr/>
      <dgm:t>
        <a:bodyPr/>
        <a:lstStyle/>
        <a:p>
          <a:endParaRPr lang="en-US"/>
        </a:p>
      </dgm:t>
    </dgm:pt>
    <dgm:pt modelId="{4635CE38-8110-49DB-82E4-DAE53F4675FF}" type="sibTrans" cxnId="{F9C8B957-B874-4B03-838B-051BF24D3DC8}">
      <dgm:prSet/>
      <dgm:spPr/>
      <dgm:t>
        <a:bodyPr/>
        <a:lstStyle/>
        <a:p>
          <a:endParaRPr lang="en-US"/>
        </a:p>
      </dgm:t>
    </dgm:pt>
    <dgm:pt modelId="{8B913D09-6192-4B53-A275-19EF6A456713}">
      <dgm:prSet custT="1"/>
      <dgm:spPr/>
      <dgm:t>
        <a:bodyPr/>
        <a:lstStyle/>
        <a:p>
          <a:r>
            <a:rPr lang="en-US" sz="2800"/>
            <a:t>Ứ đọng đàm nhớt trong khoang miệng, chảy đàm nhớt ra khóe miệng, khó thở tắc nghẽn đường hô hấp trên</a:t>
          </a:r>
        </a:p>
      </dgm:t>
    </dgm:pt>
    <dgm:pt modelId="{0626A378-32D0-4E06-9A37-E1BFA50C279C}" type="parTrans" cxnId="{D21F733F-E86F-44B5-8A37-C5A6B5425605}">
      <dgm:prSet/>
      <dgm:spPr/>
      <dgm:t>
        <a:bodyPr/>
        <a:lstStyle/>
        <a:p>
          <a:endParaRPr lang="en-US"/>
        </a:p>
      </dgm:t>
    </dgm:pt>
    <dgm:pt modelId="{6EB90265-B6F7-4F61-9A69-6F97C1F1E9E3}" type="sibTrans" cxnId="{D21F733F-E86F-44B5-8A37-C5A6B5425605}">
      <dgm:prSet/>
      <dgm:spPr/>
      <dgm:t>
        <a:bodyPr/>
        <a:lstStyle/>
        <a:p>
          <a:endParaRPr lang="en-US"/>
        </a:p>
      </dgm:t>
    </dgm:pt>
    <dgm:pt modelId="{C10AA929-41DF-4153-A73F-D54A657FBC9F}">
      <dgm:prSet custT="1"/>
      <dgm:spPr/>
      <dgm:t>
        <a:bodyPr/>
        <a:lstStyle/>
        <a:p>
          <a:r>
            <a:rPr lang="en-US" sz="2800"/>
            <a:t>Hạch cổ </a:t>
          </a:r>
        </a:p>
      </dgm:t>
    </dgm:pt>
    <dgm:pt modelId="{95FE9EDE-4A35-4EF0-BD88-81E885B264F4}" type="parTrans" cxnId="{07023B55-40BF-4716-9EAD-73CF1C78581E}">
      <dgm:prSet/>
      <dgm:spPr/>
      <dgm:t>
        <a:bodyPr/>
        <a:lstStyle/>
        <a:p>
          <a:endParaRPr lang="en-US"/>
        </a:p>
      </dgm:t>
    </dgm:pt>
    <dgm:pt modelId="{F73F11BB-F545-4DED-8B5B-4BCF5F35D6B3}" type="sibTrans" cxnId="{07023B55-40BF-4716-9EAD-73CF1C78581E}">
      <dgm:prSet/>
      <dgm:spPr/>
      <dgm:t>
        <a:bodyPr/>
        <a:lstStyle/>
        <a:p>
          <a:endParaRPr lang="en-US"/>
        </a:p>
      </dgm:t>
    </dgm:pt>
    <dgm:pt modelId="{C02A7E50-ECA9-4645-9B44-D8DB04C1BC99}" type="pres">
      <dgm:prSet presAssocID="{D413A53A-E42A-4615-B661-4B8281B78D26}" presName="Name0" presStyleCnt="0">
        <dgm:presLayoutVars>
          <dgm:dir/>
          <dgm:resizeHandles val="exact"/>
        </dgm:presLayoutVars>
      </dgm:prSet>
      <dgm:spPr/>
    </dgm:pt>
    <dgm:pt modelId="{1308A56F-1EBD-4591-BB8B-432C012ABE16}" type="pres">
      <dgm:prSet presAssocID="{C7A4BA06-F859-4A66-907C-AF24EB2AD6D9}" presName="node" presStyleLbl="node1" presStyleIdx="0" presStyleCnt="1" custScaleY="145779">
        <dgm:presLayoutVars>
          <dgm:bulletEnabled val="1"/>
        </dgm:presLayoutVars>
      </dgm:prSet>
      <dgm:spPr/>
    </dgm:pt>
  </dgm:ptLst>
  <dgm:cxnLst>
    <dgm:cxn modelId="{26A3E505-0823-4D95-AFE2-4C5671F35206}" type="presOf" srcId="{1D3310B6-8F7F-4985-BFBB-1DAC66FEFAF8}" destId="{1308A56F-1EBD-4591-BB8B-432C012ABE16}" srcOrd="0" destOrd="3" presId="urn:microsoft.com/office/officeart/2016/7/layout/RepeatingBendingProcessNew"/>
    <dgm:cxn modelId="{75BBD824-5B57-4926-A7AD-95E6F3371F96}" type="presOf" srcId="{C7A4BA06-F859-4A66-907C-AF24EB2AD6D9}" destId="{1308A56F-1EBD-4591-BB8B-432C012ABE16}" srcOrd="0" destOrd="0" presId="urn:microsoft.com/office/officeart/2016/7/layout/RepeatingBendingProcessNew"/>
    <dgm:cxn modelId="{4920D630-3206-47B9-BECF-DF86AA8C53D2}" type="presOf" srcId="{FCE05AB3-5DE9-4F5B-9838-5A8AEFFEB54A}" destId="{1308A56F-1EBD-4591-BB8B-432C012ABE16}" srcOrd="0" destOrd="1" presId="urn:microsoft.com/office/officeart/2016/7/layout/RepeatingBendingProcessNew"/>
    <dgm:cxn modelId="{3696BC3D-0C67-4AA2-ABD8-90E5AFF5D4DC}" srcId="{D413A53A-E42A-4615-B661-4B8281B78D26}" destId="{C7A4BA06-F859-4A66-907C-AF24EB2AD6D9}" srcOrd="0" destOrd="0" parTransId="{4C36E65F-755B-47BA-9336-0D375D28B690}" sibTransId="{85C44E5A-0A64-41A6-BD74-87CC47094FC4}"/>
    <dgm:cxn modelId="{D21F733F-E86F-44B5-8A37-C5A6B5425605}" srcId="{C7A4BA06-F859-4A66-907C-AF24EB2AD6D9}" destId="{8B913D09-6192-4B53-A275-19EF6A456713}" srcOrd="3" destOrd="0" parTransId="{0626A378-32D0-4E06-9A37-E1BFA50C279C}" sibTransId="{6EB90265-B6F7-4F61-9A69-6F97C1F1E9E3}"/>
    <dgm:cxn modelId="{C330EE4F-45B1-478F-A586-D0BD28E56158}" type="presOf" srcId="{16DDA668-3D64-409A-849C-C4747C769E3E}" destId="{1308A56F-1EBD-4591-BB8B-432C012ABE16}" srcOrd="0" destOrd="2" presId="urn:microsoft.com/office/officeart/2016/7/layout/RepeatingBendingProcessNew"/>
    <dgm:cxn modelId="{07023B55-40BF-4716-9EAD-73CF1C78581E}" srcId="{C7A4BA06-F859-4A66-907C-AF24EB2AD6D9}" destId="{C10AA929-41DF-4153-A73F-D54A657FBC9F}" srcOrd="4" destOrd="0" parTransId="{95FE9EDE-4A35-4EF0-BD88-81E885B264F4}" sibTransId="{F73F11BB-F545-4DED-8B5B-4BCF5F35D6B3}"/>
    <dgm:cxn modelId="{F9C8B957-B874-4B03-838B-051BF24D3DC8}" srcId="{C7A4BA06-F859-4A66-907C-AF24EB2AD6D9}" destId="{1D3310B6-8F7F-4985-BFBB-1DAC66FEFAF8}" srcOrd="2" destOrd="0" parTransId="{E7106219-32A8-4CE3-9DA3-01BFA615A3F8}" sibTransId="{4635CE38-8110-49DB-82E4-DAE53F4675FF}"/>
    <dgm:cxn modelId="{D8F91680-E97F-40B0-BCC2-2117D1AD1E1D}" srcId="{C7A4BA06-F859-4A66-907C-AF24EB2AD6D9}" destId="{16DDA668-3D64-409A-849C-C4747C769E3E}" srcOrd="1" destOrd="0" parTransId="{73F7873E-C8C2-4D6A-AAA7-AD5C59E5627F}" sibTransId="{ADA83F02-82A2-4E26-B6D9-1BCA1E86532E}"/>
    <dgm:cxn modelId="{52BC81A5-6895-49E9-A663-853664A1DAF5}" type="presOf" srcId="{C10AA929-41DF-4153-A73F-D54A657FBC9F}" destId="{1308A56F-1EBD-4591-BB8B-432C012ABE16}" srcOrd="0" destOrd="5" presId="urn:microsoft.com/office/officeart/2016/7/layout/RepeatingBendingProcessNew"/>
    <dgm:cxn modelId="{5B9B21AF-4DF7-48B3-BDEA-593743B0D6BE}" srcId="{C7A4BA06-F859-4A66-907C-AF24EB2AD6D9}" destId="{FCE05AB3-5DE9-4F5B-9838-5A8AEFFEB54A}" srcOrd="0" destOrd="0" parTransId="{789F87A0-8DC9-42F3-ADA7-609A0B4C8F56}" sibTransId="{5414DEBA-6C20-44AC-BC51-020B1605B1C1}"/>
    <dgm:cxn modelId="{6CE65DB4-2309-48D2-91F0-0E6541CDF31B}" type="presOf" srcId="{8B913D09-6192-4B53-A275-19EF6A456713}" destId="{1308A56F-1EBD-4591-BB8B-432C012ABE16}" srcOrd="0" destOrd="4" presId="urn:microsoft.com/office/officeart/2016/7/layout/RepeatingBendingProcessNew"/>
    <dgm:cxn modelId="{1B2326FC-5DD6-4197-9993-B1CF31888AA4}" type="presOf" srcId="{D413A53A-E42A-4615-B661-4B8281B78D26}" destId="{C02A7E50-ECA9-4645-9B44-D8DB04C1BC99}" srcOrd="0" destOrd="0" presId="urn:microsoft.com/office/officeart/2016/7/layout/RepeatingBendingProcessNew"/>
    <dgm:cxn modelId="{C8F487DE-67AE-4E16-B793-DDC9B288ABF5}" type="presParOf" srcId="{C02A7E50-ECA9-4645-9B44-D8DB04C1BC99}" destId="{1308A56F-1EBD-4591-BB8B-432C012ABE16}" srcOrd="0" destOrd="0" presId="urn:microsoft.com/office/officeart/2016/7/layout/RepeatingBendingProcessNew"/>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D83F7B2D-45F5-4E78-B2D6-56F32BE9A457}"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09A4EB1E-972D-4149-91F9-CFE39955B389}">
      <dgm:prSet/>
      <dgm:spPr/>
      <dgm:t>
        <a:bodyPr/>
        <a:lstStyle/>
        <a:p>
          <a:r>
            <a:rPr lang="en-US"/>
            <a:t>Bệnh nhân nữ, 12 tuổi, đến khám vì đau họng 3 ngày</a:t>
          </a:r>
        </a:p>
      </dgm:t>
    </dgm:pt>
    <dgm:pt modelId="{67E5C3A7-6A23-4FB8-994A-B77FC5BA1459}" type="parTrans" cxnId="{5895861B-67F2-49E5-8985-40099FD26919}">
      <dgm:prSet/>
      <dgm:spPr/>
      <dgm:t>
        <a:bodyPr/>
        <a:lstStyle/>
        <a:p>
          <a:endParaRPr lang="en-US"/>
        </a:p>
      </dgm:t>
    </dgm:pt>
    <dgm:pt modelId="{2764AE2D-B093-4E53-B87A-12816D379FAC}" type="sibTrans" cxnId="{5895861B-67F2-49E5-8985-40099FD26919}">
      <dgm:prSet/>
      <dgm:spPr/>
      <dgm:t>
        <a:bodyPr/>
        <a:lstStyle/>
        <a:p>
          <a:endParaRPr lang="en-US"/>
        </a:p>
      </dgm:t>
    </dgm:pt>
    <dgm:pt modelId="{F2773681-F3FF-4C3B-8ED8-9C3BDD962F3B}">
      <dgm:prSet/>
      <dgm:spPr/>
      <dgm:t>
        <a:bodyPr/>
        <a:lstStyle/>
        <a:p>
          <a:r>
            <a:rPr lang="en-US"/>
            <a:t>Đau họng theo sau triệu chứng nhiễm siêu vi: sốt nhẹ, đau nhức toàn thân, nhức đầu</a:t>
          </a:r>
        </a:p>
      </dgm:t>
    </dgm:pt>
    <dgm:pt modelId="{7E7EECBE-865A-4581-8162-158EC7D975F3}" type="parTrans" cxnId="{5E6F7CD0-9FDF-44DD-B5C4-C3EADB046570}">
      <dgm:prSet/>
      <dgm:spPr/>
      <dgm:t>
        <a:bodyPr/>
        <a:lstStyle/>
        <a:p>
          <a:endParaRPr lang="en-US"/>
        </a:p>
      </dgm:t>
    </dgm:pt>
    <dgm:pt modelId="{A9E12C98-74ED-427C-B2B6-AA5CDF1BE940}" type="sibTrans" cxnId="{5E6F7CD0-9FDF-44DD-B5C4-C3EADB046570}">
      <dgm:prSet/>
      <dgm:spPr/>
      <dgm:t>
        <a:bodyPr/>
        <a:lstStyle/>
        <a:p>
          <a:endParaRPr lang="en-US"/>
        </a:p>
      </dgm:t>
    </dgm:pt>
    <dgm:pt modelId="{6AA3C49D-F290-4065-B79D-CC8977EB96FA}">
      <dgm:prSet/>
      <dgm:spPr/>
      <dgm:t>
        <a:bodyPr/>
        <a:lstStyle/>
        <a:p>
          <a:r>
            <a:rPr lang="en-US"/>
            <a:t>Biểu hiện của viêm của niêm mạc mũi và họng: sổ mũi trong, ho khan, ngứa họng, khám: niêm mạc mũi và họng sung huyết, phù nề, xuất tiết trong</a:t>
          </a:r>
        </a:p>
      </dgm:t>
    </dgm:pt>
    <dgm:pt modelId="{D241CA3A-6CD9-4ABF-993C-04304D0DCEF2}" type="parTrans" cxnId="{81E38C97-0D7D-4AF2-9639-B5DCD79E20AB}">
      <dgm:prSet/>
      <dgm:spPr/>
      <dgm:t>
        <a:bodyPr/>
        <a:lstStyle/>
        <a:p>
          <a:endParaRPr lang="en-US"/>
        </a:p>
      </dgm:t>
    </dgm:pt>
    <dgm:pt modelId="{8CAEC330-10F8-43E1-A333-EA76DF6D61FB}" type="sibTrans" cxnId="{81E38C97-0D7D-4AF2-9639-B5DCD79E20AB}">
      <dgm:prSet/>
      <dgm:spPr/>
      <dgm:t>
        <a:bodyPr/>
        <a:lstStyle/>
        <a:p>
          <a:endParaRPr lang="en-US"/>
        </a:p>
      </dgm:t>
    </dgm:pt>
    <dgm:pt modelId="{48786FA3-A0EA-44F1-92DF-37F7C577D2F1}" type="pres">
      <dgm:prSet presAssocID="{D83F7B2D-45F5-4E78-B2D6-56F32BE9A457}" presName="linear" presStyleCnt="0">
        <dgm:presLayoutVars>
          <dgm:animLvl val="lvl"/>
          <dgm:resizeHandles val="exact"/>
        </dgm:presLayoutVars>
      </dgm:prSet>
      <dgm:spPr/>
    </dgm:pt>
    <dgm:pt modelId="{D4BC71AA-B1F1-469E-98C3-2D79B0EF36FA}" type="pres">
      <dgm:prSet presAssocID="{09A4EB1E-972D-4149-91F9-CFE39955B389}" presName="parentText" presStyleLbl="node1" presStyleIdx="0" presStyleCnt="3">
        <dgm:presLayoutVars>
          <dgm:chMax val="0"/>
          <dgm:bulletEnabled val="1"/>
        </dgm:presLayoutVars>
      </dgm:prSet>
      <dgm:spPr/>
    </dgm:pt>
    <dgm:pt modelId="{9BAAF68C-7AA7-40F8-B6C3-DE38FF04551B}" type="pres">
      <dgm:prSet presAssocID="{2764AE2D-B093-4E53-B87A-12816D379FAC}" presName="spacer" presStyleCnt="0"/>
      <dgm:spPr/>
    </dgm:pt>
    <dgm:pt modelId="{6EF9F9B1-9DF8-4ED6-86F1-434CD824E955}" type="pres">
      <dgm:prSet presAssocID="{F2773681-F3FF-4C3B-8ED8-9C3BDD962F3B}" presName="parentText" presStyleLbl="node1" presStyleIdx="1" presStyleCnt="3">
        <dgm:presLayoutVars>
          <dgm:chMax val="0"/>
          <dgm:bulletEnabled val="1"/>
        </dgm:presLayoutVars>
      </dgm:prSet>
      <dgm:spPr/>
    </dgm:pt>
    <dgm:pt modelId="{06B498FF-FB49-4374-ACEA-195C351C4DE7}" type="pres">
      <dgm:prSet presAssocID="{A9E12C98-74ED-427C-B2B6-AA5CDF1BE940}" presName="spacer" presStyleCnt="0"/>
      <dgm:spPr/>
    </dgm:pt>
    <dgm:pt modelId="{26B41408-3F4C-463E-9584-5FE7268583A3}" type="pres">
      <dgm:prSet presAssocID="{6AA3C49D-F290-4065-B79D-CC8977EB96FA}" presName="parentText" presStyleLbl="node1" presStyleIdx="2" presStyleCnt="3">
        <dgm:presLayoutVars>
          <dgm:chMax val="0"/>
          <dgm:bulletEnabled val="1"/>
        </dgm:presLayoutVars>
      </dgm:prSet>
      <dgm:spPr/>
    </dgm:pt>
  </dgm:ptLst>
  <dgm:cxnLst>
    <dgm:cxn modelId="{5895861B-67F2-49E5-8985-40099FD26919}" srcId="{D83F7B2D-45F5-4E78-B2D6-56F32BE9A457}" destId="{09A4EB1E-972D-4149-91F9-CFE39955B389}" srcOrd="0" destOrd="0" parTransId="{67E5C3A7-6A23-4FB8-994A-B77FC5BA1459}" sibTransId="{2764AE2D-B093-4E53-B87A-12816D379FAC}"/>
    <dgm:cxn modelId="{40693534-18CC-4E7E-AA8B-29726BD6312E}" type="presOf" srcId="{D83F7B2D-45F5-4E78-B2D6-56F32BE9A457}" destId="{48786FA3-A0EA-44F1-92DF-37F7C577D2F1}" srcOrd="0" destOrd="0" presId="urn:microsoft.com/office/officeart/2005/8/layout/vList2"/>
    <dgm:cxn modelId="{EF46EF66-2B0C-4813-9A7F-D8AFCA834597}" type="presOf" srcId="{F2773681-F3FF-4C3B-8ED8-9C3BDD962F3B}" destId="{6EF9F9B1-9DF8-4ED6-86F1-434CD824E955}" srcOrd="0" destOrd="0" presId="urn:microsoft.com/office/officeart/2005/8/layout/vList2"/>
    <dgm:cxn modelId="{81E38C97-0D7D-4AF2-9639-B5DCD79E20AB}" srcId="{D83F7B2D-45F5-4E78-B2D6-56F32BE9A457}" destId="{6AA3C49D-F290-4065-B79D-CC8977EB96FA}" srcOrd="2" destOrd="0" parTransId="{D241CA3A-6CD9-4ABF-993C-04304D0DCEF2}" sibTransId="{8CAEC330-10F8-43E1-A333-EA76DF6D61FB}"/>
    <dgm:cxn modelId="{5E6F7CD0-9FDF-44DD-B5C4-C3EADB046570}" srcId="{D83F7B2D-45F5-4E78-B2D6-56F32BE9A457}" destId="{F2773681-F3FF-4C3B-8ED8-9C3BDD962F3B}" srcOrd="1" destOrd="0" parTransId="{7E7EECBE-865A-4581-8162-158EC7D975F3}" sibTransId="{A9E12C98-74ED-427C-B2B6-AA5CDF1BE940}"/>
    <dgm:cxn modelId="{5501F4D6-F397-4EB8-A500-9E207B5C3F61}" type="presOf" srcId="{6AA3C49D-F290-4065-B79D-CC8977EB96FA}" destId="{26B41408-3F4C-463E-9584-5FE7268583A3}" srcOrd="0" destOrd="0" presId="urn:microsoft.com/office/officeart/2005/8/layout/vList2"/>
    <dgm:cxn modelId="{A280BCE4-1701-49E7-9584-55CEE328140D}" type="presOf" srcId="{09A4EB1E-972D-4149-91F9-CFE39955B389}" destId="{D4BC71AA-B1F1-469E-98C3-2D79B0EF36FA}" srcOrd="0" destOrd="0" presId="urn:microsoft.com/office/officeart/2005/8/layout/vList2"/>
    <dgm:cxn modelId="{352B0B1D-8191-4FC8-BBC5-97B2C4DF7A37}" type="presParOf" srcId="{48786FA3-A0EA-44F1-92DF-37F7C577D2F1}" destId="{D4BC71AA-B1F1-469E-98C3-2D79B0EF36FA}" srcOrd="0" destOrd="0" presId="urn:microsoft.com/office/officeart/2005/8/layout/vList2"/>
    <dgm:cxn modelId="{2AF570B2-4A76-451C-95CD-3C2D914F1ADE}" type="presParOf" srcId="{48786FA3-A0EA-44F1-92DF-37F7C577D2F1}" destId="{9BAAF68C-7AA7-40F8-B6C3-DE38FF04551B}" srcOrd="1" destOrd="0" presId="urn:microsoft.com/office/officeart/2005/8/layout/vList2"/>
    <dgm:cxn modelId="{E9B05A75-DA96-4018-8A8E-DB634757414D}" type="presParOf" srcId="{48786FA3-A0EA-44F1-92DF-37F7C577D2F1}" destId="{6EF9F9B1-9DF8-4ED6-86F1-434CD824E955}" srcOrd="2" destOrd="0" presId="urn:microsoft.com/office/officeart/2005/8/layout/vList2"/>
    <dgm:cxn modelId="{8FCB2D15-1759-44C7-AA5D-A50BE9B280D2}" type="presParOf" srcId="{48786FA3-A0EA-44F1-92DF-37F7C577D2F1}" destId="{06B498FF-FB49-4374-ACEA-195C351C4DE7}" srcOrd="3" destOrd="0" presId="urn:microsoft.com/office/officeart/2005/8/layout/vList2"/>
    <dgm:cxn modelId="{F2C469BE-7340-4560-AC18-4DC4923F3883}" type="presParOf" srcId="{48786FA3-A0EA-44F1-92DF-37F7C577D2F1}" destId="{26B41408-3F4C-463E-9584-5FE7268583A3}"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C75F2A-8904-441A-B394-974481CB4ECC}">
      <dsp:nvSpPr>
        <dsp:cNvPr id="0" name=""/>
        <dsp:cNvSpPr/>
      </dsp:nvSpPr>
      <dsp:spPr>
        <a:xfrm>
          <a:off x="0" y="227596"/>
          <a:ext cx="5257800" cy="2461387"/>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7640" tIns="167640" rIns="167640" bIns="167640" numCol="1" spcCol="1270" anchor="ctr" anchorCtr="0">
          <a:noAutofit/>
        </a:bodyPr>
        <a:lstStyle/>
        <a:p>
          <a:pPr marL="0" lvl="0" indent="0" algn="l" defTabSz="1955800">
            <a:lnSpc>
              <a:spcPct val="90000"/>
            </a:lnSpc>
            <a:spcBef>
              <a:spcPct val="0"/>
            </a:spcBef>
            <a:spcAft>
              <a:spcPct val="35000"/>
            </a:spcAft>
            <a:buNone/>
          </a:pPr>
          <a:r>
            <a:rPr lang="en-US" sz="4400" kern="1200"/>
            <a:t>Bệnh nhân nữ, 12 tuổi</a:t>
          </a:r>
        </a:p>
      </dsp:txBody>
      <dsp:txXfrm>
        <a:off x="120155" y="347751"/>
        <a:ext cx="5017490" cy="2221077"/>
      </dsp:txXfrm>
    </dsp:sp>
    <dsp:sp modelId="{6A534156-EB7C-487C-A151-F5770F6E055E}">
      <dsp:nvSpPr>
        <dsp:cNvPr id="0" name=""/>
        <dsp:cNvSpPr/>
      </dsp:nvSpPr>
      <dsp:spPr>
        <a:xfrm>
          <a:off x="0" y="2815704"/>
          <a:ext cx="5257800" cy="2461387"/>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7640" tIns="167640" rIns="167640" bIns="167640" numCol="1" spcCol="1270" anchor="ctr" anchorCtr="0">
          <a:noAutofit/>
        </a:bodyPr>
        <a:lstStyle/>
        <a:p>
          <a:pPr marL="0" lvl="0" indent="0" algn="l" defTabSz="1955800">
            <a:lnSpc>
              <a:spcPct val="90000"/>
            </a:lnSpc>
            <a:spcBef>
              <a:spcPct val="0"/>
            </a:spcBef>
            <a:spcAft>
              <a:spcPct val="35000"/>
            </a:spcAft>
            <a:buNone/>
          </a:pPr>
          <a:r>
            <a:rPr lang="en-US" sz="4400" kern="1200"/>
            <a:t>Lý do </a:t>
          </a:r>
          <a:r>
            <a:rPr lang="vi-VN" sz="4400" kern="1200"/>
            <a:t>đến khám: </a:t>
          </a:r>
          <a:r>
            <a:rPr lang="en-US" sz="4400" kern="1200"/>
            <a:t>Bệnh nhân than khó chịu ở trong họng</a:t>
          </a:r>
        </a:p>
      </dsp:txBody>
      <dsp:txXfrm>
        <a:off x="120155" y="2935859"/>
        <a:ext cx="5017490" cy="2221077"/>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4DF9E4-39B0-4878-BAE1-C3061173F9C0}">
      <dsp:nvSpPr>
        <dsp:cNvPr id="0" name=""/>
        <dsp:cNvSpPr/>
      </dsp:nvSpPr>
      <dsp:spPr>
        <a:xfrm>
          <a:off x="1942533" y="126986"/>
          <a:ext cx="1944000" cy="1944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96843EF-DA1E-4F3D-B235-52D47723C85E}">
      <dsp:nvSpPr>
        <dsp:cNvPr id="0" name=""/>
        <dsp:cNvSpPr/>
      </dsp:nvSpPr>
      <dsp:spPr>
        <a:xfrm>
          <a:off x="754532" y="2691995"/>
          <a:ext cx="4320000" cy="157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44600">
            <a:lnSpc>
              <a:spcPct val="90000"/>
            </a:lnSpc>
            <a:spcBef>
              <a:spcPct val="0"/>
            </a:spcBef>
            <a:spcAft>
              <a:spcPct val="35000"/>
            </a:spcAft>
            <a:buNone/>
          </a:pPr>
          <a:r>
            <a:rPr lang="en-US" sz="2800" kern="1200"/>
            <a:t>Kết thúc ca lâm sàng 1, các em có câu hỏi gì không?</a:t>
          </a:r>
        </a:p>
      </dsp:txBody>
      <dsp:txXfrm>
        <a:off x="754532" y="2691995"/>
        <a:ext cx="4320000" cy="1575000"/>
      </dsp:txXfrm>
    </dsp:sp>
    <dsp:sp modelId="{9A257E1A-792E-4882-9F2D-3D9CB5B83EF6}">
      <dsp:nvSpPr>
        <dsp:cNvPr id="0" name=""/>
        <dsp:cNvSpPr/>
      </dsp:nvSpPr>
      <dsp:spPr>
        <a:xfrm>
          <a:off x="7018533" y="126986"/>
          <a:ext cx="1944000" cy="1944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14A4C6E-E073-4834-B074-50D3C7D8A4AF}">
      <dsp:nvSpPr>
        <dsp:cNvPr id="0" name=""/>
        <dsp:cNvSpPr/>
      </dsp:nvSpPr>
      <dsp:spPr>
        <a:xfrm>
          <a:off x="5830533" y="2691995"/>
          <a:ext cx="4320000" cy="157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44600">
            <a:lnSpc>
              <a:spcPct val="90000"/>
            </a:lnSpc>
            <a:spcBef>
              <a:spcPct val="0"/>
            </a:spcBef>
            <a:spcAft>
              <a:spcPct val="35000"/>
            </a:spcAft>
            <a:buNone/>
          </a:pPr>
          <a:r>
            <a:rPr lang="en-US" sz="2800" kern="1200"/>
            <a:t>Theo các bước tiếp cận từ ca lâm sàng 1, chúng ta cùng giải quyết 2 ca lâm sàng tiếp theo nhé!</a:t>
          </a:r>
        </a:p>
      </dsp:txBody>
      <dsp:txXfrm>
        <a:off x="5830533" y="2691995"/>
        <a:ext cx="4320000" cy="1575000"/>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4013B55-DC98-4142-8F7C-9F40E05EA7AC}">
      <dsp:nvSpPr>
        <dsp:cNvPr id="0" name=""/>
        <dsp:cNvSpPr/>
      </dsp:nvSpPr>
      <dsp:spPr>
        <a:xfrm>
          <a:off x="0" y="956381"/>
          <a:ext cx="6513603" cy="176562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A7A6BC4-D7C6-47AF-8AC6-01E860D2BEDC}">
      <dsp:nvSpPr>
        <dsp:cNvPr id="0" name=""/>
        <dsp:cNvSpPr/>
      </dsp:nvSpPr>
      <dsp:spPr>
        <a:xfrm>
          <a:off x="534102" y="1353647"/>
          <a:ext cx="971095" cy="97109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7CFB1F5-3252-4E0C-958C-6B393CB3DE8B}">
      <dsp:nvSpPr>
        <dsp:cNvPr id="0" name=""/>
        <dsp:cNvSpPr/>
      </dsp:nvSpPr>
      <dsp:spPr>
        <a:xfrm>
          <a:off x="2039300" y="956381"/>
          <a:ext cx="4474303" cy="1765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6862" tIns="186862" rIns="186862" bIns="186862" numCol="1" spcCol="1270" anchor="ctr" anchorCtr="0">
          <a:noAutofit/>
        </a:bodyPr>
        <a:lstStyle/>
        <a:p>
          <a:pPr marL="0" lvl="0" indent="0" algn="l" defTabSz="1111250">
            <a:lnSpc>
              <a:spcPct val="90000"/>
            </a:lnSpc>
            <a:spcBef>
              <a:spcPct val="0"/>
            </a:spcBef>
            <a:spcAft>
              <a:spcPct val="35000"/>
            </a:spcAft>
            <a:buNone/>
          </a:pPr>
          <a:r>
            <a:rPr lang="en-US" sz="2500" kern="1200"/>
            <a:t>Chẩn đoán sơ bộ: Viêm họng – amidan cấp do vi trùng </a:t>
          </a:r>
        </a:p>
      </dsp:txBody>
      <dsp:txXfrm>
        <a:off x="2039300" y="956381"/>
        <a:ext cx="4474303" cy="1765627"/>
      </dsp:txXfrm>
    </dsp:sp>
    <dsp:sp modelId="{2C881A26-0883-4CCE-AEA3-8ACF37649236}">
      <dsp:nvSpPr>
        <dsp:cNvPr id="0" name=""/>
        <dsp:cNvSpPr/>
      </dsp:nvSpPr>
      <dsp:spPr>
        <a:xfrm>
          <a:off x="0" y="3163416"/>
          <a:ext cx="6513603" cy="176562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6E5C085-C5E7-4241-B9DC-D0CDAB5A5AF1}">
      <dsp:nvSpPr>
        <dsp:cNvPr id="0" name=""/>
        <dsp:cNvSpPr/>
      </dsp:nvSpPr>
      <dsp:spPr>
        <a:xfrm>
          <a:off x="534102" y="3560682"/>
          <a:ext cx="971095" cy="97109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47E0899-E4B8-4C07-9A73-D5EB6F1423A7}">
      <dsp:nvSpPr>
        <dsp:cNvPr id="0" name=""/>
        <dsp:cNvSpPr/>
      </dsp:nvSpPr>
      <dsp:spPr>
        <a:xfrm>
          <a:off x="2039300" y="3163416"/>
          <a:ext cx="4474303" cy="1765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6862" tIns="186862" rIns="186862" bIns="186862" numCol="1" spcCol="1270" anchor="ctr" anchorCtr="0">
          <a:noAutofit/>
        </a:bodyPr>
        <a:lstStyle/>
        <a:p>
          <a:pPr marL="0" lvl="0" indent="0" algn="l" defTabSz="1111250">
            <a:lnSpc>
              <a:spcPct val="90000"/>
            </a:lnSpc>
            <a:spcBef>
              <a:spcPct val="0"/>
            </a:spcBef>
            <a:spcAft>
              <a:spcPct val="35000"/>
            </a:spcAft>
            <a:buNone/>
          </a:pPr>
          <a:r>
            <a:rPr lang="en-US" sz="2500" kern="1200"/>
            <a:t>Phân biệt: Bạch hầu họng - amidan</a:t>
          </a:r>
        </a:p>
      </dsp:txBody>
      <dsp:txXfrm>
        <a:off x="2039300" y="3163416"/>
        <a:ext cx="4474303" cy="1765627"/>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CD3BA5E-EEDA-4A3D-A47A-2069F86C1CDE}">
      <dsp:nvSpPr>
        <dsp:cNvPr id="0" name=""/>
        <dsp:cNvSpPr/>
      </dsp:nvSpPr>
      <dsp:spPr>
        <a:xfrm>
          <a:off x="0" y="58373"/>
          <a:ext cx="5257800" cy="264069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l" defTabSz="1644650">
            <a:lnSpc>
              <a:spcPct val="90000"/>
            </a:lnSpc>
            <a:spcBef>
              <a:spcPct val="0"/>
            </a:spcBef>
            <a:spcAft>
              <a:spcPct val="35000"/>
            </a:spcAft>
            <a:buNone/>
          </a:pPr>
          <a:r>
            <a:rPr lang="en-US" sz="3700" kern="1200"/>
            <a:t>Chẩn đoán xác định: Viêm Amidan cấp nghĩ do liên cầu tan huyết Beta Nhóm A</a:t>
          </a:r>
        </a:p>
      </dsp:txBody>
      <dsp:txXfrm>
        <a:off x="128908" y="187281"/>
        <a:ext cx="4999984" cy="2382874"/>
      </dsp:txXfrm>
    </dsp:sp>
    <dsp:sp modelId="{6B7F4CDD-9A93-4F5F-8ACA-CA45E298F0B4}">
      <dsp:nvSpPr>
        <dsp:cNvPr id="0" name=""/>
        <dsp:cNvSpPr/>
      </dsp:nvSpPr>
      <dsp:spPr>
        <a:xfrm>
          <a:off x="0" y="2805623"/>
          <a:ext cx="5257800" cy="264069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l" defTabSz="1644650">
            <a:lnSpc>
              <a:spcPct val="90000"/>
            </a:lnSpc>
            <a:spcBef>
              <a:spcPct val="0"/>
            </a:spcBef>
            <a:spcAft>
              <a:spcPct val="35000"/>
            </a:spcAft>
            <a:buNone/>
          </a:pPr>
          <a:r>
            <a:rPr lang="en-US" sz="3700" kern="1200"/>
            <a:t>Lý do: Centor Score = 4 + phết giả mạc soi tươi thấy liên cầu Gram dương</a:t>
          </a:r>
        </a:p>
      </dsp:txBody>
      <dsp:txXfrm>
        <a:off x="128908" y="2934531"/>
        <a:ext cx="4999984" cy="2382874"/>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6679E7-5368-419A-8659-84D28340F7FC}">
      <dsp:nvSpPr>
        <dsp:cNvPr id="0" name=""/>
        <dsp:cNvSpPr/>
      </dsp:nvSpPr>
      <dsp:spPr>
        <a:xfrm>
          <a:off x="2189" y="5"/>
          <a:ext cx="2963410" cy="5313669"/>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kern="1200"/>
            <a:t>Chẩn đoán sơ bộ: Áp xe quanh amidan bên phải</a:t>
          </a:r>
        </a:p>
      </dsp:txBody>
      <dsp:txXfrm>
        <a:off x="2189" y="5"/>
        <a:ext cx="2963410" cy="5313669"/>
      </dsp:txXfrm>
    </dsp:sp>
    <dsp:sp modelId="{A8701F93-7384-45A0-96A8-F2650ECC2CAE}">
      <dsp:nvSpPr>
        <dsp:cNvPr id="0" name=""/>
        <dsp:cNvSpPr/>
      </dsp:nvSpPr>
      <dsp:spPr>
        <a:xfrm>
          <a:off x="3934608" y="5"/>
          <a:ext cx="7213801" cy="5313669"/>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l" defTabSz="1066800">
            <a:lnSpc>
              <a:spcPct val="90000"/>
            </a:lnSpc>
            <a:spcBef>
              <a:spcPct val="0"/>
            </a:spcBef>
            <a:spcAft>
              <a:spcPct val="35000"/>
            </a:spcAft>
            <a:buNone/>
          </a:pPr>
          <a:r>
            <a:rPr lang="en-US" sz="2400" kern="1200"/>
            <a:t>Biện luận:</a:t>
          </a:r>
        </a:p>
        <a:p>
          <a:pPr marL="0" lvl="0" indent="0" algn="l" defTabSz="1066800">
            <a:lnSpc>
              <a:spcPct val="90000"/>
            </a:lnSpc>
            <a:spcBef>
              <a:spcPct val="0"/>
            </a:spcBef>
            <a:spcAft>
              <a:spcPct val="35000"/>
            </a:spcAft>
            <a:buNone/>
          </a:pPr>
          <a:r>
            <a:rPr lang="en-US" sz="2400" kern="1200"/>
            <a:t>Bệnh nhân bị đau họng cấp tính: 4 ngày</a:t>
          </a:r>
        </a:p>
        <a:p>
          <a:pPr marL="0" lvl="0" indent="0" algn="l" defTabSz="1066800">
            <a:lnSpc>
              <a:spcPct val="90000"/>
            </a:lnSpc>
            <a:spcBef>
              <a:spcPct val="0"/>
            </a:spcBef>
            <a:spcAft>
              <a:spcPct val="35000"/>
            </a:spcAft>
            <a:buNone/>
          </a:pPr>
          <a:r>
            <a:rPr lang="en-US" sz="2400" kern="1200"/>
            <a:t>Triệu chứng nhiễm trùng: sốt cao, môi khô, lưỡi dơ</a:t>
          </a:r>
        </a:p>
        <a:p>
          <a:pPr marL="0" lvl="0" indent="0" algn="l" defTabSz="1066800">
            <a:lnSpc>
              <a:spcPct val="90000"/>
            </a:lnSpc>
            <a:spcBef>
              <a:spcPct val="0"/>
            </a:spcBef>
            <a:spcAft>
              <a:spcPct val="35000"/>
            </a:spcAft>
            <a:buNone/>
          </a:pPr>
          <a:r>
            <a:rPr lang="en-US" sz="2400" kern="1200"/>
            <a:t>Triệu chứng của bệnh nặng: đau họng kèm khó thở, há miệng hạn chế</a:t>
          </a:r>
        </a:p>
        <a:p>
          <a:pPr marL="0" lvl="0" indent="0" algn="l" defTabSz="1066800">
            <a:lnSpc>
              <a:spcPct val="90000"/>
            </a:lnSpc>
            <a:spcBef>
              <a:spcPct val="0"/>
            </a:spcBef>
            <a:spcAft>
              <a:spcPct val="35000"/>
            </a:spcAft>
            <a:buNone/>
          </a:pPr>
          <a:r>
            <a:rPr lang="en-US" sz="2400" kern="1200"/>
            <a:t>Khám: tắc nghẽn vùng eo họng: miệng đọng nước bọt, amidan phải sung huyết, ohù nề, có mủ, phồng trụ trước amidan phải đầy lệch lưỡi gà sang trái =&gt; hình ảnh điển hình của áp xe quanh amidan</a:t>
          </a:r>
        </a:p>
      </dsp:txBody>
      <dsp:txXfrm>
        <a:off x="3934608" y="5"/>
        <a:ext cx="7213801" cy="531366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5E174D-4B2A-4848-AB0A-39EC994928AD}">
      <dsp:nvSpPr>
        <dsp:cNvPr id="0" name=""/>
        <dsp:cNvSpPr/>
      </dsp:nvSpPr>
      <dsp:spPr>
        <a:xfrm>
          <a:off x="0" y="2124"/>
          <a:ext cx="10515600"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0AEFABC-4EDE-488B-A777-0AFCBFB0D790}">
      <dsp:nvSpPr>
        <dsp:cNvPr id="0" name=""/>
        <dsp:cNvSpPr/>
      </dsp:nvSpPr>
      <dsp:spPr>
        <a:xfrm>
          <a:off x="0" y="2124"/>
          <a:ext cx="10515600" cy="14490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400" tIns="152400" rIns="152400" bIns="152400" numCol="1" spcCol="1270" anchor="t" anchorCtr="0">
          <a:noAutofit/>
        </a:bodyPr>
        <a:lstStyle/>
        <a:p>
          <a:pPr marL="0" lvl="0" indent="0" algn="l" defTabSz="1778000">
            <a:lnSpc>
              <a:spcPct val="90000"/>
            </a:lnSpc>
            <a:spcBef>
              <a:spcPct val="0"/>
            </a:spcBef>
            <a:spcAft>
              <a:spcPct val="35000"/>
            </a:spcAft>
            <a:buNone/>
          </a:pPr>
          <a:r>
            <a:rPr lang="en-US" sz="4000" b="1" kern="1200"/>
            <a:t>Tiếp tục ca lâm sàng: </a:t>
          </a:r>
          <a:endParaRPr lang="en-US" sz="4000" kern="1200"/>
        </a:p>
      </dsp:txBody>
      <dsp:txXfrm>
        <a:off x="0" y="2124"/>
        <a:ext cx="10515600" cy="1449029"/>
      </dsp:txXfrm>
    </dsp:sp>
    <dsp:sp modelId="{69212951-B5BB-4FA3-8CE3-2724E8D766E9}">
      <dsp:nvSpPr>
        <dsp:cNvPr id="0" name=""/>
        <dsp:cNvSpPr/>
      </dsp:nvSpPr>
      <dsp:spPr>
        <a:xfrm>
          <a:off x="0" y="1451154"/>
          <a:ext cx="10515600" cy="0"/>
        </a:xfrm>
        <a:prstGeom prst="line">
          <a:avLst/>
        </a:prstGeom>
        <a:solidFill>
          <a:schemeClr val="accent2">
            <a:hueOff val="-727682"/>
            <a:satOff val="-41964"/>
            <a:lumOff val="4314"/>
            <a:alphaOff val="0"/>
          </a:schemeClr>
        </a:solidFill>
        <a:ln w="12700" cap="flat" cmpd="sng" algn="ctr">
          <a:solidFill>
            <a:schemeClr val="accent2">
              <a:hueOff val="-727682"/>
              <a:satOff val="-41964"/>
              <a:lumOff val="4314"/>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9DD7101-5B5F-4D02-9A4B-24C64D17FA0A}">
      <dsp:nvSpPr>
        <dsp:cNvPr id="0" name=""/>
        <dsp:cNvSpPr/>
      </dsp:nvSpPr>
      <dsp:spPr>
        <a:xfrm>
          <a:off x="0" y="1451154"/>
          <a:ext cx="10515600" cy="14490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400" tIns="152400" rIns="152400" bIns="152400" numCol="1" spcCol="1270" anchor="t" anchorCtr="0">
          <a:noAutofit/>
        </a:bodyPr>
        <a:lstStyle/>
        <a:p>
          <a:pPr marL="0" lvl="0" indent="0" algn="l" defTabSz="1778000">
            <a:lnSpc>
              <a:spcPct val="90000"/>
            </a:lnSpc>
            <a:spcBef>
              <a:spcPct val="0"/>
            </a:spcBef>
            <a:spcAft>
              <a:spcPct val="35000"/>
            </a:spcAft>
            <a:buNone/>
          </a:pPr>
          <a:r>
            <a:rPr lang="en-US" sz="4000" kern="1200"/>
            <a:t>Bệnh nhân nữ, 12 tuổi, đến khám vì cảm giác khó chịu trong họng </a:t>
          </a:r>
          <a:r>
            <a:rPr lang="en-US" sz="4000" b="1" kern="1200"/>
            <a:t>3 ngày nay</a:t>
          </a:r>
          <a:r>
            <a:rPr lang="en-US" sz="4000" kern="1200"/>
            <a:t>.</a:t>
          </a:r>
        </a:p>
      </dsp:txBody>
      <dsp:txXfrm>
        <a:off x="0" y="1451154"/>
        <a:ext cx="10515600" cy="1449029"/>
      </dsp:txXfrm>
    </dsp:sp>
    <dsp:sp modelId="{5260DAD7-67B7-444B-8DB6-2C06DCB4008B}">
      <dsp:nvSpPr>
        <dsp:cNvPr id="0" name=""/>
        <dsp:cNvSpPr/>
      </dsp:nvSpPr>
      <dsp:spPr>
        <a:xfrm>
          <a:off x="0" y="2900183"/>
          <a:ext cx="10515600" cy="0"/>
        </a:xfrm>
        <a:prstGeom prst="line">
          <a:avLst/>
        </a:prstGeom>
        <a:solidFill>
          <a:schemeClr val="accent2">
            <a:hueOff val="-1455363"/>
            <a:satOff val="-83928"/>
            <a:lumOff val="8628"/>
            <a:alphaOff val="0"/>
          </a:schemeClr>
        </a:solidFill>
        <a:ln w="12700" cap="flat" cmpd="sng" algn="ctr">
          <a:solidFill>
            <a:schemeClr val="accent2">
              <a:hueOff val="-1455363"/>
              <a:satOff val="-83928"/>
              <a:lumOff val="862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CF46C50-4E49-45B2-A49C-934FB9F95516}">
      <dsp:nvSpPr>
        <dsp:cNvPr id="0" name=""/>
        <dsp:cNvSpPr/>
      </dsp:nvSpPr>
      <dsp:spPr>
        <a:xfrm>
          <a:off x="0" y="2900183"/>
          <a:ext cx="10515600" cy="14490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400" tIns="152400" rIns="152400" bIns="152400" numCol="1" spcCol="1270" anchor="t" anchorCtr="0">
          <a:noAutofit/>
        </a:bodyPr>
        <a:lstStyle/>
        <a:p>
          <a:pPr marL="0" lvl="0" indent="0" algn="l" defTabSz="1778000">
            <a:lnSpc>
              <a:spcPct val="90000"/>
            </a:lnSpc>
            <a:spcBef>
              <a:spcPct val="0"/>
            </a:spcBef>
            <a:spcAft>
              <a:spcPct val="35000"/>
            </a:spcAft>
            <a:buNone/>
          </a:pPr>
          <a:r>
            <a:rPr lang="en-US" sz="4000" kern="1200"/>
            <a:t>=&gt; </a:t>
          </a:r>
          <a:r>
            <a:rPr lang="en-US" sz="4000" kern="1200">
              <a:solidFill>
                <a:srgbClr val="FF0000"/>
              </a:solidFill>
            </a:rPr>
            <a:t>Đây là một bệnh nhân đến khám vì </a:t>
          </a:r>
          <a:r>
            <a:rPr lang="en-US" sz="4000" b="1" kern="1200">
              <a:solidFill>
                <a:srgbClr val="FF0000"/>
              </a:solidFill>
            </a:rPr>
            <a:t>đau họng cấp tính </a:t>
          </a:r>
          <a:endParaRPr lang="en-US" sz="4000" kern="1200">
            <a:solidFill>
              <a:srgbClr val="FF0000"/>
            </a:solidFill>
          </a:endParaRPr>
        </a:p>
      </dsp:txBody>
      <dsp:txXfrm>
        <a:off x="0" y="2900183"/>
        <a:ext cx="10515600" cy="144902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691D09E-50D6-4F66-A338-65813C217932}">
      <dsp:nvSpPr>
        <dsp:cNvPr id="0" name=""/>
        <dsp:cNvSpPr/>
      </dsp:nvSpPr>
      <dsp:spPr>
        <a:xfrm>
          <a:off x="0" y="23724"/>
          <a:ext cx="5257800" cy="2683979"/>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kern="1200"/>
            <a:t>Bước tiếp theo trong hỏi bệnh sử là xác định các </a:t>
          </a:r>
          <a:r>
            <a:rPr lang="en-US" sz="3100" b="1" kern="1200"/>
            <a:t>triệu chứng đi kèm để hướng đến nguyên nhân gây đau họng và độ nặng của bệnh</a:t>
          </a:r>
          <a:endParaRPr lang="en-US" sz="3100" kern="1200"/>
        </a:p>
      </dsp:txBody>
      <dsp:txXfrm>
        <a:off x="131021" y="154745"/>
        <a:ext cx="4995758" cy="2421937"/>
      </dsp:txXfrm>
    </dsp:sp>
    <dsp:sp modelId="{9E6E5543-F266-4513-BBF4-9930C2F5AA41}">
      <dsp:nvSpPr>
        <dsp:cNvPr id="0" name=""/>
        <dsp:cNvSpPr/>
      </dsp:nvSpPr>
      <dsp:spPr>
        <a:xfrm>
          <a:off x="0" y="2796984"/>
          <a:ext cx="5257800" cy="2683979"/>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b="1" kern="1200"/>
            <a:t>Câu hỏi thảo luận 3: </a:t>
          </a:r>
          <a:r>
            <a:rPr lang="en-US" sz="3100" kern="1200"/>
            <a:t>Các triệu chứng đi kèm nào cần được khai thác ở bệnh nhân đau họng cấp tính?</a:t>
          </a:r>
        </a:p>
      </dsp:txBody>
      <dsp:txXfrm>
        <a:off x="131021" y="2928005"/>
        <a:ext cx="4995758" cy="242193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2DFB228-F772-4CA0-B679-AF6418A1DAE4}">
      <dsp:nvSpPr>
        <dsp:cNvPr id="0" name=""/>
        <dsp:cNvSpPr/>
      </dsp:nvSpPr>
      <dsp:spPr>
        <a:xfrm>
          <a:off x="0" y="3558996"/>
          <a:ext cx="7240043" cy="2335087"/>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0" tIns="177800" rIns="177800" bIns="177800" numCol="1" spcCol="1270" anchor="ctr" anchorCtr="0">
          <a:noAutofit/>
        </a:bodyPr>
        <a:lstStyle/>
        <a:p>
          <a:pPr marL="0" lvl="0" indent="0" algn="ctr" defTabSz="1111250">
            <a:lnSpc>
              <a:spcPct val="90000"/>
            </a:lnSpc>
            <a:spcBef>
              <a:spcPct val="0"/>
            </a:spcBef>
            <a:spcAft>
              <a:spcPct val="35000"/>
            </a:spcAft>
            <a:buNone/>
          </a:pPr>
          <a:r>
            <a:rPr lang="en-US" sz="2500" kern="1200"/>
            <a:t>Khởi phát bệnh bệnh nhân có sốt 37.7- 38</a:t>
          </a:r>
          <a:r>
            <a:rPr lang="en-US" sz="2500" kern="1200" baseline="30000"/>
            <a:t>0</a:t>
          </a:r>
          <a:r>
            <a:rPr lang="en-US" sz="2500" kern="1200"/>
            <a:t>C , ớn lạnh, mệt mỏi, đau nhức trong cơ trong 2 ngày đầu, sau đó bệnh nhân sổ mũi trong 2 bên, cảm giác khó chịu ở họng tăng dần, ho khạc đàm trong, ngứa họng. Đau họng tăng lên khi nuốt, mấy ngày nay bé ăn cơm ít, chủ yếu ăn cháo và uống sữa. </a:t>
          </a:r>
        </a:p>
      </dsp:txBody>
      <dsp:txXfrm>
        <a:off x="0" y="3558996"/>
        <a:ext cx="7240043" cy="2335087"/>
      </dsp:txXfrm>
    </dsp:sp>
    <dsp:sp modelId="{D893F094-5289-4F09-9AE5-26681D59FCC7}">
      <dsp:nvSpPr>
        <dsp:cNvPr id="0" name=""/>
        <dsp:cNvSpPr/>
      </dsp:nvSpPr>
      <dsp:spPr>
        <a:xfrm rot="10800000">
          <a:off x="0" y="2659"/>
          <a:ext cx="7240043" cy="3591364"/>
        </a:xfrm>
        <a:prstGeom prst="upArrowCallou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ctr" defTabSz="1244600">
            <a:lnSpc>
              <a:spcPct val="90000"/>
            </a:lnSpc>
            <a:spcBef>
              <a:spcPct val="0"/>
            </a:spcBef>
            <a:spcAft>
              <a:spcPct val="35000"/>
            </a:spcAft>
            <a:buNone/>
          </a:pPr>
          <a:r>
            <a:rPr lang="en-US" sz="2800" kern="1200"/>
            <a:t>Bệnh nhân nữ, 12 tuổi, đến khám vì khó chịu trong họng 3 ngày nay</a:t>
          </a:r>
        </a:p>
      </dsp:txBody>
      <dsp:txXfrm rot="10800000">
        <a:off x="0" y="2659"/>
        <a:ext cx="7240043" cy="233356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71AD6B-767C-48B6-B564-50E99CC0E654}">
      <dsp:nvSpPr>
        <dsp:cNvPr id="0" name=""/>
        <dsp:cNvSpPr/>
      </dsp:nvSpPr>
      <dsp:spPr>
        <a:xfrm rot="5400000">
          <a:off x="2442369" y="628066"/>
          <a:ext cx="4717394" cy="4633627"/>
        </a:xfrm>
        <a:prstGeom prst="round2Same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8590" tIns="74295" rIns="148590" bIns="74295" numCol="1" spcCol="1270" anchor="ctr" anchorCtr="0">
          <a:noAutofit/>
        </a:bodyPr>
        <a:lstStyle/>
        <a:p>
          <a:pPr marL="285750" lvl="1" indent="-285750" algn="l" defTabSz="1733550">
            <a:lnSpc>
              <a:spcPct val="90000"/>
            </a:lnSpc>
            <a:spcBef>
              <a:spcPct val="0"/>
            </a:spcBef>
            <a:spcAft>
              <a:spcPct val="15000"/>
            </a:spcAft>
            <a:buChar char="•"/>
          </a:pPr>
          <a:r>
            <a:rPr lang="en-US" sz="3900" kern="1200"/>
            <a:t>Đau họng lan lên tai</a:t>
          </a:r>
        </a:p>
        <a:p>
          <a:pPr marL="285750" lvl="1" indent="-285750" algn="l" defTabSz="1733550">
            <a:lnSpc>
              <a:spcPct val="90000"/>
            </a:lnSpc>
            <a:spcBef>
              <a:spcPct val="0"/>
            </a:spcBef>
            <a:spcAft>
              <a:spcPct val="15000"/>
            </a:spcAft>
            <a:buChar char="•"/>
          </a:pPr>
          <a:r>
            <a:rPr lang="en-US" sz="3900" kern="1200"/>
            <a:t>Đau không nuốt được</a:t>
          </a:r>
        </a:p>
        <a:p>
          <a:pPr marL="285750" lvl="1" indent="-285750" algn="l" defTabSz="1733550">
            <a:lnSpc>
              <a:spcPct val="90000"/>
            </a:lnSpc>
            <a:spcBef>
              <a:spcPct val="0"/>
            </a:spcBef>
            <a:spcAft>
              <a:spcPct val="15000"/>
            </a:spcAft>
            <a:buChar char="•"/>
          </a:pPr>
          <a:r>
            <a:rPr lang="en-US" sz="3900" kern="1200"/>
            <a:t>Đau kèm khó thở</a:t>
          </a:r>
        </a:p>
        <a:p>
          <a:pPr marL="285750" lvl="1" indent="-285750" algn="l" defTabSz="1733550">
            <a:lnSpc>
              <a:spcPct val="90000"/>
            </a:lnSpc>
            <a:spcBef>
              <a:spcPct val="0"/>
            </a:spcBef>
            <a:spcAft>
              <a:spcPct val="15000"/>
            </a:spcAft>
            <a:buChar char="•"/>
          </a:pPr>
          <a:r>
            <a:rPr lang="en-US" sz="3900" kern="1200"/>
            <a:t>Đau kèm há miệng hạn chế</a:t>
          </a:r>
        </a:p>
      </dsp:txBody>
      <dsp:txXfrm rot="-5400000">
        <a:off x="2484253" y="812378"/>
        <a:ext cx="4407432" cy="4265004"/>
      </dsp:txXfrm>
    </dsp:sp>
    <dsp:sp modelId="{B904CC20-0D3E-48FD-923E-E6FE0A50EA2F}">
      <dsp:nvSpPr>
        <dsp:cNvPr id="0" name=""/>
        <dsp:cNvSpPr/>
      </dsp:nvSpPr>
      <dsp:spPr>
        <a:xfrm>
          <a:off x="0" y="0"/>
          <a:ext cx="2606415" cy="5896743"/>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66675" rIns="133350" bIns="66675" numCol="1" spcCol="1270" anchor="ctr" anchorCtr="0">
          <a:noAutofit/>
        </a:bodyPr>
        <a:lstStyle/>
        <a:p>
          <a:pPr marL="0" lvl="0" indent="0" algn="ctr" defTabSz="1555750">
            <a:lnSpc>
              <a:spcPct val="90000"/>
            </a:lnSpc>
            <a:spcBef>
              <a:spcPct val="0"/>
            </a:spcBef>
            <a:spcAft>
              <a:spcPct val="35000"/>
            </a:spcAft>
            <a:buNone/>
          </a:pPr>
          <a:r>
            <a:rPr lang="en-US" sz="3500" kern="1200"/>
            <a:t>Câu hỏi cuối trong bệnh sử của một bệnh nhân đau họng cấp tính là hỏi về </a:t>
          </a:r>
          <a:r>
            <a:rPr lang="en-US" sz="3500" b="1" kern="1200"/>
            <a:t>tính chất đặc thù của đau họng</a:t>
          </a:r>
          <a:r>
            <a:rPr lang="en-US" sz="3500" kern="1200"/>
            <a:t>. </a:t>
          </a:r>
        </a:p>
      </dsp:txBody>
      <dsp:txXfrm>
        <a:off x="127235" y="127235"/>
        <a:ext cx="2351945" cy="5642273"/>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7760B8-5976-43C3-BA22-1024A8B72CB7}">
      <dsp:nvSpPr>
        <dsp:cNvPr id="0" name=""/>
        <dsp:cNvSpPr/>
      </dsp:nvSpPr>
      <dsp:spPr>
        <a:xfrm>
          <a:off x="0" y="0"/>
          <a:ext cx="6735443" cy="0"/>
        </a:xfrm>
        <a:prstGeom prst="lin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191427C-CDBC-4B8B-A9A6-59CEBDAF436B}">
      <dsp:nvSpPr>
        <dsp:cNvPr id="0" name=""/>
        <dsp:cNvSpPr/>
      </dsp:nvSpPr>
      <dsp:spPr>
        <a:xfrm>
          <a:off x="0" y="0"/>
          <a:ext cx="1347088" cy="27823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kern="1200"/>
            <a:t>Bước tiếp theo là thăm khám với mục tiêu:</a:t>
          </a:r>
        </a:p>
      </dsp:txBody>
      <dsp:txXfrm>
        <a:off x="0" y="0"/>
        <a:ext cx="1347088" cy="2782301"/>
      </dsp:txXfrm>
    </dsp:sp>
    <dsp:sp modelId="{ECF51B56-706B-4956-BA2B-FBCEB0EAF4F1}">
      <dsp:nvSpPr>
        <dsp:cNvPr id="0" name=""/>
        <dsp:cNvSpPr/>
      </dsp:nvSpPr>
      <dsp:spPr>
        <a:xfrm>
          <a:off x="1448120" y="64666"/>
          <a:ext cx="5287322" cy="12933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a:lnSpc>
              <a:spcPct val="90000"/>
            </a:lnSpc>
            <a:spcBef>
              <a:spcPct val="0"/>
            </a:spcBef>
            <a:spcAft>
              <a:spcPct val="35000"/>
            </a:spcAft>
            <a:buNone/>
          </a:pPr>
          <a:r>
            <a:rPr lang="en-US" sz="3600" kern="1200"/>
            <a:t>1. Xác nhận lại triệu chứng đau họng của bệnh nhân</a:t>
          </a:r>
        </a:p>
      </dsp:txBody>
      <dsp:txXfrm>
        <a:off x="1448120" y="64666"/>
        <a:ext cx="5287322" cy="1293335"/>
      </dsp:txXfrm>
    </dsp:sp>
    <dsp:sp modelId="{D0CDF07F-42D6-4A93-A88B-EF64E2E974CB}">
      <dsp:nvSpPr>
        <dsp:cNvPr id="0" name=""/>
        <dsp:cNvSpPr/>
      </dsp:nvSpPr>
      <dsp:spPr>
        <a:xfrm>
          <a:off x="1347088" y="1358001"/>
          <a:ext cx="5388354" cy="0"/>
        </a:xfrm>
        <a:prstGeom prst="line">
          <a:avLst/>
        </a:prstGeom>
        <a:solidFill>
          <a:schemeClr val="accent5">
            <a:hueOff val="0"/>
            <a:satOff val="0"/>
            <a:lumOff val="0"/>
            <a:alphaOff val="0"/>
          </a:schemeClr>
        </a:solidFill>
        <a:ln w="12700" cap="flat" cmpd="sng" algn="ctr">
          <a:solidFill>
            <a:schemeClr val="accent5">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384B4FB-0448-421E-92D0-DD3C731BE074}">
      <dsp:nvSpPr>
        <dsp:cNvPr id="0" name=""/>
        <dsp:cNvSpPr/>
      </dsp:nvSpPr>
      <dsp:spPr>
        <a:xfrm>
          <a:off x="1448120" y="1422668"/>
          <a:ext cx="5287322" cy="12933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a:lnSpc>
              <a:spcPct val="90000"/>
            </a:lnSpc>
            <a:spcBef>
              <a:spcPct val="0"/>
            </a:spcBef>
            <a:spcAft>
              <a:spcPct val="35000"/>
            </a:spcAft>
            <a:buNone/>
          </a:pPr>
          <a:r>
            <a:rPr lang="en-US" sz="3600" kern="1200"/>
            <a:t>2. Xác nhận tình trạng nặng </a:t>
          </a:r>
        </a:p>
      </dsp:txBody>
      <dsp:txXfrm>
        <a:off x="1448120" y="1422668"/>
        <a:ext cx="5287322" cy="1293335"/>
      </dsp:txXfrm>
    </dsp:sp>
    <dsp:sp modelId="{763CB383-CCD2-49F5-B646-7D89770F7140}">
      <dsp:nvSpPr>
        <dsp:cNvPr id="0" name=""/>
        <dsp:cNvSpPr/>
      </dsp:nvSpPr>
      <dsp:spPr>
        <a:xfrm>
          <a:off x="1347088" y="2716003"/>
          <a:ext cx="5388354" cy="0"/>
        </a:xfrm>
        <a:prstGeom prst="line">
          <a:avLst/>
        </a:prstGeom>
        <a:solidFill>
          <a:schemeClr val="accent5">
            <a:hueOff val="0"/>
            <a:satOff val="0"/>
            <a:lumOff val="0"/>
            <a:alphaOff val="0"/>
          </a:schemeClr>
        </a:solidFill>
        <a:ln w="12700" cap="flat" cmpd="sng" algn="ctr">
          <a:solidFill>
            <a:schemeClr val="accent5">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9B493FF-FDC9-4017-98CA-79CED66265B5}">
      <dsp:nvSpPr>
        <dsp:cNvPr id="0" name=""/>
        <dsp:cNvSpPr/>
      </dsp:nvSpPr>
      <dsp:spPr>
        <a:xfrm>
          <a:off x="0" y="2782301"/>
          <a:ext cx="6735443" cy="0"/>
        </a:xfrm>
        <a:prstGeom prst="line">
          <a:avLst/>
        </a:prstGeom>
        <a:solidFill>
          <a:schemeClr val="accent5">
            <a:hueOff val="-6758543"/>
            <a:satOff val="-17419"/>
            <a:lumOff val="-11765"/>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074FEB1-DBA3-4105-B336-D110DE493DA8}">
      <dsp:nvSpPr>
        <dsp:cNvPr id="0" name=""/>
        <dsp:cNvSpPr/>
      </dsp:nvSpPr>
      <dsp:spPr>
        <a:xfrm>
          <a:off x="0" y="2782301"/>
          <a:ext cx="6735443" cy="27823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b="1" kern="1200"/>
            <a:t>Câu hỏi thảo luận 5: </a:t>
          </a:r>
          <a:r>
            <a:rPr lang="en-US" sz="2600" kern="1200"/>
            <a:t>Dựa vào dấu hiệu nào trên thăm khám để xác nhận lại triệu chứng đau họng của bệnh nhân và xác nhận tình trạng nặng của đau họng?</a:t>
          </a:r>
        </a:p>
      </dsp:txBody>
      <dsp:txXfrm>
        <a:off x="0" y="2782301"/>
        <a:ext cx="6735443" cy="2782301"/>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613A13-3028-4779-AA48-72C7665657EE}">
      <dsp:nvSpPr>
        <dsp:cNvPr id="0" name=""/>
        <dsp:cNvSpPr/>
      </dsp:nvSpPr>
      <dsp:spPr>
        <a:xfrm>
          <a:off x="0" y="31329"/>
          <a:ext cx="10515600" cy="2089619"/>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l" defTabSz="1689100">
            <a:lnSpc>
              <a:spcPct val="90000"/>
            </a:lnSpc>
            <a:spcBef>
              <a:spcPct val="0"/>
            </a:spcBef>
            <a:spcAft>
              <a:spcPct val="35000"/>
            </a:spcAft>
            <a:buNone/>
          </a:pPr>
          <a:r>
            <a:rPr lang="en-US" sz="3800" kern="1200"/>
            <a:t>Xác nhận lại triệu chứng đau họng của bệnh nhân bằng cách khám họng để xác định tình trạng niêm mạc họng </a:t>
          </a:r>
        </a:p>
      </dsp:txBody>
      <dsp:txXfrm>
        <a:off x="102007" y="133336"/>
        <a:ext cx="10311586" cy="1885605"/>
      </dsp:txXfrm>
    </dsp:sp>
    <dsp:sp modelId="{9D404E91-593C-48BB-81A9-BFAD17178CD2}">
      <dsp:nvSpPr>
        <dsp:cNvPr id="0" name=""/>
        <dsp:cNvSpPr/>
      </dsp:nvSpPr>
      <dsp:spPr>
        <a:xfrm>
          <a:off x="0" y="2230389"/>
          <a:ext cx="10515600" cy="2089619"/>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l" defTabSz="1689100">
            <a:lnSpc>
              <a:spcPct val="90000"/>
            </a:lnSpc>
            <a:spcBef>
              <a:spcPct val="0"/>
            </a:spcBef>
            <a:spcAft>
              <a:spcPct val="35000"/>
            </a:spcAft>
            <a:buNone/>
          </a:pPr>
          <a:r>
            <a:rPr lang="en-US" sz="3800" kern="1200"/>
            <a:t>Có hay không có tình trạng nào sau đây của niêm mạc vùng họng: đỏ, phù nề, loét, giả mạc, chất tiết đục/có màu?</a:t>
          </a:r>
        </a:p>
      </dsp:txBody>
      <dsp:txXfrm>
        <a:off x="102007" y="2332396"/>
        <a:ext cx="10311586" cy="1885605"/>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308A56F-1EBD-4591-BB8B-432C012ABE16}">
      <dsp:nvSpPr>
        <dsp:cNvPr id="0" name=""/>
        <dsp:cNvSpPr/>
      </dsp:nvSpPr>
      <dsp:spPr>
        <a:xfrm>
          <a:off x="342957" y="336"/>
          <a:ext cx="5817570" cy="5088477"/>
        </a:xfrm>
        <a:prstGeom prst="rect">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285066" tIns="299227" rIns="285066" bIns="299227" numCol="1" spcCol="1270" anchor="t" anchorCtr="0">
          <a:noAutofit/>
        </a:bodyPr>
        <a:lstStyle/>
        <a:p>
          <a:pPr marL="0" lvl="0" indent="0" algn="l" defTabSz="1244600">
            <a:lnSpc>
              <a:spcPct val="90000"/>
            </a:lnSpc>
            <a:spcBef>
              <a:spcPct val="0"/>
            </a:spcBef>
            <a:spcAft>
              <a:spcPct val="35000"/>
            </a:spcAft>
            <a:buNone/>
          </a:pPr>
          <a:r>
            <a:rPr lang="en-US" sz="2800" kern="1200"/>
            <a:t>Xác nhận tình trạng nặng dựa vào:</a:t>
          </a:r>
        </a:p>
        <a:p>
          <a:pPr marL="285750" lvl="1" indent="-285750" algn="l" defTabSz="1244600">
            <a:lnSpc>
              <a:spcPct val="90000"/>
            </a:lnSpc>
            <a:spcBef>
              <a:spcPct val="0"/>
            </a:spcBef>
            <a:spcAft>
              <a:spcPct val="15000"/>
            </a:spcAft>
            <a:buChar char="•"/>
          </a:pPr>
          <a:r>
            <a:rPr lang="en-US" sz="2800" kern="1200"/>
            <a:t>Sinh hiệu và tri giác</a:t>
          </a:r>
        </a:p>
        <a:p>
          <a:pPr marL="285750" lvl="1" indent="-285750" algn="l" defTabSz="1244600">
            <a:lnSpc>
              <a:spcPct val="90000"/>
            </a:lnSpc>
            <a:spcBef>
              <a:spcPct val="0"/>
            </a:spcBef>
            <a:spcAft>
              <a:spcPct val="15000"/>
            </a:spcAft>
            <a:buChar char="•"/>
          </a:pPr>
          <a:r>
            <a:rPr lang="en-US" sz="2800" kern="1200"/>
            <a:t>Há miệng hạn chế</a:t>
          </a:r>
        </a:p>
        <a:p>
          <a:pPr marL="285750" lvl="1" indent="-285750" algn="l" defTabSz="1244600">
            <a:lnSpc>
              <a:spcPct val="90000"/>
            </a:lnSpc>
            <a:spcBef>
              <a:spcPct val="0"/>
            </a:spcBef>
            <a:spcAft>
              <a:spcPct val="15000"/>
            </a:spcAft>
            <a:buChar char="•"/>
          </a:pPr>
          <a:r>
            <a:rPr lang="en-US" sz="2800" kern="1200"/>
            <a:t>Tắc nghẽn vùng họng: phù nề, hẹp eo họng, nhiều dịch đàm tắc nghẽn</a:t>
          </a:r>
        </a:p>
        <a:p>
          <a:pPr marL="285750" lvl="1" indent="-285750" algn="l" defTabSz="1244600">
            <a:lnSpc>
              <a:spcPct val="90000"/>
            </a:lnSpc>
            <a:spcBef>
              <a:spcPct val="0"/>
            </a:spcBef>
            <a:spcAft>
              <a:spcPct val="15000"/>
            </a:spcAft>
            <a:buChar char="•"/>
          </a:pPr>
          <a:r>
            <a:rPr lang="en-US" sz="2800" kern="1200"/>
            <a:t>Ứ đọng đàm nhớt trong khoang miệng, chảy đàm nhớt ra khóe miệng, khó thở tắc nghẽn đường hô hấp trên</a:t>
          </a:r>
        </a:p>
        <a:p>
          <a:pPr marL="285750" lvl="1" indent="-285750" algn="l" defTabSz="1244600">
            <a:lnSpc>
              <a:spcPct val="90000"/>
            </a:lnSpc>
            <a:spcBef>
              <a:spcPct val="0"/>
            </a:spcBef>
            <a:spcAft>
              <a:spcPct val="15000"/>
            </a:spcAft>
            <a:buChar char="•"/>
          </a:pPr>
          <a:r>
            <a:rPr lang="en-US" sz="2800" kern="1200"/>
            <a:t>Hạch cổ </a:t>
          </a:r>
        </a:p>
      </dsp:txBody>
      <dsp:txXfrm>
        <a:off x="342957" y="336"/>
        <a:ext cx="5817570" cy="5088477"/>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BC71AA-B1F1-469E-98C3-2D79B0EF36FA}">
      <dsp:nvSpPr>
        <dsp:cNvPr id="0" name=""/>
        <dsp:cNvSpPr/>
      </dsp:nvSpPr>
      <dsp:spPr>
        <a:xfrm>
          <a:off x="0" y="102962"/>
          <a:ext cx="5257800" cy="1720174"/>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t>Bệnh nhân nữ, 12 tuổi, đến khám vì đau họng 3 ngày</a:t>
          </a:r>
        </a:p>
      </dsp:txBody>
      <dsp:txXfrm>
        <a:off x="83972" y="186934"/>
        <a:ext cx="5089856" cy="1552230"/>
      </dsp:txXfrm>
    </dsp:sp>
    <dsp:sp modelId="{6EF9F9B1-9DF8-4ED6-86F1-434CD824E955}">
      <dsp:nvSpPr>
        <dsp:cNvPr id="0" name=""/>
        <dsp:cNvSpPr/>
      </dsp:nvSpPr>
      <dsp:spPr>
        <a:xfrm>
          <a:off x="0" y="1892256"/>
          <a:ext cx="5257800" cy="1720174"/>
        </a:xfrm>
        <a:prstGeom prst="round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t>Đau họng theo sau triệu chứng nhiễm siêu vi: sốt nhẹ, đau nhức toàn thân, nhức đầu</a:t>
          </a:r>
        </a:p>
      </dsp:txBody>
      <dsp:txXfrm>
        <a:off x="83972" y="1976228"/>
        <a:ext cx="5089856" cy="1552230"/>
      </dsp:txXfrm>
    </dsp:sp>
    <dsp:sp modelId="{26B41408-3F4C-463E-9584-5FE7268583A3}">
      <dsp:nvSpPr>
        <dsp:cNvPr id="0" name=""/>
        <dsp:cNvSpPr/>
      </dsp:nvSpPr>
      <dsp:spPr>
        <a:xfrm>
          <a:off x="0" y="3681551"/>
          <a:ext cx="5257800" cy="1720174"/>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t>Biểu hiện của viêm của niêm mạc mũi và họng: sổ mũi trong, ho khan, ngứa họng, khám: niêm mạc mũi và họng sung huyết, phù nề, xuất tiết trong</a:t>
          </a:r>
        </a:p>
      </dsp:txBody>
      <dsp:txXfrm>
        <a:off x="83972" y="3765523"/>
        <a:ext cx="5089856" cy="155223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0.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1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3.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DEAB5-9EA0-4A36-87B7-3DAF6571C29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EDD7EC3-2EEF-4723-9E7C-8B847EFD4E6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2FF9F70-F8D4-436B-92D0-62B9C4C9281E}"/>
              </a:ext>
            </a:extLst>
          </p:cNvPr>
          <p:cNvSpPr>
            <a:spLocks noGrp="1"/>
          </p:cNvSpPr>
          <p:nvPr>
            <p:ph type="dt" sz="half" idx="10"/>
          </p:nvPr>
        </p:nvSpPr>
        <p:spPr/>
        <p:txBody>
          <a:bodyPr/>
          <a:lstStyle/>
          <a:p>
            <a:fld id="{BB843607-3887-4FFB-965D-379DC8A43E2B}" type="datetimeFigureOut">
              <a:rPr lang="en-US" smtClean="0"/>
              <a:t>10/22/2020</a:t>
            </a:fld>
            <a:endParaRPr lang="en-US"/>
          </a:p>
        </p:txBody>
      </p:sp>
      <p:sp>
        <p:nvSpPr>
          <p:cNvPr id="5" name="Footer Placeholder 4">
            <a:extLst>
              <a:ext uri="{FF2B5EF4-FFF2-40B4-BE49-F238E27FC236}">
                <a16:creationId xmlns:a16="http://schemas.microsoft.com/office/drawing/2014/main" id="{BE28CBAA-1412-4F60-BD85-E8B07DC04F5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5194DBA-E257-4FA6-ABA0-9A1EECC76FED}"/>
              </a:ext>
            </a:extLst>
          </p:cNvPr>
          <p:cNvSpPr>
            <a:spLocks noGrp="1"/>
          </p:cNvSpPr>
          <p:nvPr>
            <p:ph type="sldNum" sz="quarter" idx="12"/>
          </p:nvPr>
        </p:nvSpPr>
        <p:spPr/>
        <p:txBody>
          <a:bodyPr/>
          <a:lstStyle/>
          <a:p>
            <a:fld id="{E4EF5098-E32E-43D5-BB98-2D6D26C67633}" type="slidenum">
              <a:rPr lang="en-US" smtClean="0"/>
              <a:t>‹#›</a:t>
            </a:fld>
            <a:endParaRPr lang="en-US"/>
          </a:p>
        </p:txBody>
      </p:sp>
    </p:spTree>
    <p:extLst>
      <p:ext uri="{BB962C8B-B14F-4D97-AF65-F5344CB8AC3E}">
        <p14:creationId xmlns:p14="http://schemas.microsoft.com/office/powerpoint/2010/main" val="20844739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F31761-6D04-4C25-A1E4-19B3E072E26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4E7421B-4083-4BEB-801A-45423BE86B4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FB2EA91-0948-4DFB-B394-09C2D01CE47C}"/>
              </a:ext>
            </a:extLst>
          </p:cNvPr>
          <p:cNvSpPr>
            <a:spLocks noGrp="1"/>
          </p:cNvSpPr>
          <p:nvPr>
            <p:ph type="dt" sz="half" idx="10"/>
          </p:nvPr>
        </p:nvSpPr>
        <p:spPr/>
        <p:txBody>
          <a:bodyPr/>
          <a:lstStyle/>
          <a:p>
            <a:fld id="{BB843607-3887-4FFB-965D-379DC8A43E2B}" type="datetimeFigureOut">
              <a:rPr lang="en-US" smtClean="0"/>
              <a:t>10/22/2020</a:t>
            </a:fld>
            <a:endParaRPr lang="en-US"/>
          </a:p>
        </p:txBody>
      </p:sp>
      <p:sp>
        <p:nvSpPr>
          <p:cNvPr id="5" name="Footer Placeholder 4">
            <a:extLst>
              <a:ext uri="{FF2B5EF4-FFF2-40B4-BE49-F238E27FC236}">
                <a16:creationId xmlns:a16="http://schemas.microsoft.com/office/drawing/2014/main" id="{AC9C7C53-F08E-4438-992E-A379F3A7854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F5C8721-99AD-4A49-89AE-DDD7B63F9782}"/>
              </a:ext>
            </a:extLst>
          </p:cNvPr>
          <p:cNvSpPr>
            <a:spLocks noGrp="1"/>
          </p:cNvSpPr>
          <p:nvPr>
            <p:ph type="sldNum" sz="quarter" idx="12"/>
          </p:nvPr>
        </p:nvSpPr>
        <p:spPr/>
        <p:txBody>
          <a:bodyPr/>
          <a:lstStyle/>
          <a:p>
            <a:fld id="{E4EF5098-E32E-43D5-BB98-2D6D26C67633}" type="slidenum">
              <a:rPr lang="en-US" smtClean="0"/>
              <a:t>‹#›</a:t>
            </a:fld>
            <a:endParaRPr lang="en-US"/>
          </a:p>
        </p:txBody>
      </p:sp>
    </p:spTree>
    <p:extLst>
      <p:ext uri="{BB962C8B-B14F-4D97-AF65-F5344CB8AC3E}">
        <p14:creationId xmlns:p14="http://schemas.microsoft.com/office/powerpoint/2010/main" val="1521105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2D86881-59C3-4D68-9FB1-D311E66DDE0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331DCE0-0767-4CCD-B1E0-57FBCDBD6BA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DEA6C2D-1E2E-44BF-8DE0-5E777B4F93F8}"/>
              </a:ext>
            </a:extLst>
          </p:cNvPr>
          <p:cNvSpPr>
            <a:spLocks noGrp="1"/>
          </p:cNvSpPr>
          <p:nvPr>
            <p:ph type="dt" sz="half" idx="10"/>
          </p:nvPr>
        </p:nvSpPr>
        <p:spPr/>
        <p:txBody>
          <a:bodyPr/>
          <a:lstStyle/>
          <a:p>
            <a:fld id="{BB843607-3887-4FFB-965D-379DC8A43E2B}" type="datetimeFigureOut">
              <a:rPr lang="en-US" smtClean="0"/>
              <a:t>10/22/2020</a:t>
            </a:fld>
            <a:endParaRPr lang="en-US"/>
          </a:p>
        </p:txBody>
      </p:sp>
      <p:sp>
        <p:nvSpPr>
          <p:cNvPr id="5" name="Footer Placeholder 4">
            <a:extLst>
              <a:ext uri="{FF2B5EF4-FFF2-40B4-BE49-F238E27FC236}">
                <a16:creationId xmlns:a16="http://schemas.microsoft.com/office/drawing/2014/main" id="{857E9C5F-704A-4D28-B89B-3FAF2BF36A1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8A93093-18A8-484E-B03F-0E1F3F40323D}"/>
              </a:ext>
            </a:extLst>
          </p:cNvPr>
          <p:cNvSpPr>
            <a:spLocks noGrp="1"/>
          </p:cNvSpPr>
          <p:nvPr>
            <p:ph type="sldNum" sz="quarter" idx="12"/>
          </p:nvPr>
        </p:nvSpPr>
        <p:spPr/>
        <p:txBody>
          <a:bodyPr/>
          <a:lstStyle/>
          <a:p>
            <a:fld id="{E4EF5098-E32E-43D5-BB98-2D6D26C67633}" type="slidenum">
              <a:rPr lang="en-US" smtClean="0"/>
              <a:t>‹#›</a:t>
            </a:fld>
            <a:endParaRPr lang="en-US"/>
          </a:p>
        </p:txBody>
      </p:sp>
    </p:spTree>
    <p:extLst>
      <p:ext uri="{BB962C8B-B14F-4D97-AF65-F5344CB8AC3E}">
        <p14:creationId xmlns:p14="http://schemas.microsoft.com/office/powerpoint/2010/main" val="17016358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F95B25-F097-4A7A-AF9F-6980742F259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6BAD312-4AF4-4DB2-9865-6C4C2FE47FE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3A8B9E9-8D5F-4EEC-9B22-7707F2650C7D}"/>
              </a:ext>
            </a:extLst>
          </p:cNvPr>
          <p:cNvSpPr>
            <a:spLocks noGrp="1"/>
          </p:cNvSpPr>
          <p:nvPr>
            <p:ph type="dt" sz="half" idx="10"/>
          </p:nvPr>
        </p:nvSpPr>
        <p:spPr/>
        <p:txBody>
          <a:bodyPr/>
          <a:lstStyle/>
          <a:p>
            <a:fld id="{BB843607-3887-4FFB-965D-379DC8A43E2B}" type="datetimeFigureOut">
              <a:rPr lang="en-US" smtClean="0"/>
              <a:t>10/22/2020</a:t>
            </a:fld>
            <a:endParaRPr lang="en-US"/>
          </a:p>
        </p:txBody>
      </p:sp>
      <p:sp>
        <p:nvSpPr>
          <p:cNvPr id="5" name="Footer Placeholder 4">
            <a:extLst>
              <a:ext uri="{FF2B5EF4-FFF2-40B4-BE49-F238E27FC236}">
                <a16:creationId xmlns:a16="http://schemas.microsoft.com/office/drawing/2014/main" id="{5D850B51-CA26-48E1-B3F9-EC581EB8853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7AFC47E-22EB-430D-9623-20582630E4F3}"/>
              </a:ext>
            </a:extLst>
          </p:cNvPr>
          <p:cNvSpPr>
            <a:spLocks noGrp="1"/>
          </p:cNvSpPr>
          <p:nvPr>
            <p:ph type="sldNum" sz="quarter" idx="12"/>
          </p:nvPr>
        </p:nvSpPr>
        <p:spPr/>
        <p:txBody>
          <a:bodyPr/>
          <a:lstStyle/>
          <a:p>
            <a:fld id="{E4EF5098-E32E-43D5-BB98-2D6D26C67633}" type="slidenum">
              <a:rPr lang="en-US" smtClean="0"/>
              <a:t>‹#›</a:t>
            </a:fld>
            <a:endParaRPr lang="en-US"/>
          </a:p>
        </p:txBody>
      </p:sp>
    </p:spTree>
    <p:extLst>
      <p:ext uri="{BB962C8B-B14F-4D97-AF65-F5344CB8AC3E}">
        <p14:creationId xmlns:p14="http://schemas.microsoft.com/office/powerpoint/2010/main" val="16503216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3C8767-29E4-48F5-A356-0A406FF1414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B84658B-B317-448A-BB7B-503B9D5C680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CB72163-EFA4-450B-9688-537ACF099A16}"/>
              </a:ext>
            </a:extLst>
          </p:cNvPr>
          <p:cNvSpPr>
            <a:spLocks noGrp="1"/>
          </p:cNvSpPr>
          <p:nvPr>
            <p:ph type="dt" sz="half" idx="10"/>
          </p:nvPr>
        </p:nvSpPr>
        <p:spPr/>
        <p:txBody>
          <a:bodyPr/>
          <a:lstStyle/>
          <a:p>
            <a:fld id="{BB843607-3887-4FFB-965D-379DC8A43E2B}" type="datetimeFigureOut">
              <a:rPr lang="en-US" smtClean="0"/>
              <a:t>10/22/2020</a:t>
            </a:fld>
            <a:endParaRPr lang="en-US"/>
          </a:p>
        </p:txBody>
      </p:sp>
      <p:sp>
        <p:nvSpPr>
          <p:cNvPr id="5" name="Footer Placeholder 4">
            <a:extLst>
              <a:ext uri="{FF2B5EF4-FFF2-40B4-BE49-F238E27FC236}">
                <a16:creationId xmlns:a16="http://schemas.microsoft.com/office/drawing/2014/main" id="{C5A34571-1EB3-47C5-BE9E-A48B39F9723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1B55A67-DA6D-42F9-BD8C-5924E449CB0F}"/>
              </a:ext>
            </a:extLst>
          </p:cNvPr>
          <p:cNvSpPr>
            <a:spLocks noGrp="1"/>
          </p:cNvSpPr>
          <p:nvPr>
            <p:ph type="sldNum" sz="quarter" idx="12"/>
          </p:nvPr>
        </p:nvSpPr>
        <p:spPr/>
        <p:txBody>
          <a:bodyPr/>
          <a:lstStyle/>
          <a:p>
            <a:fld id="{E4EF5098-E32E-43D5-BB98-2D6D26C67633}" type="slidenum">
              <a:rPr lang="en-US" smtClean="0"/>
              <a:t>‹#›</a:t>
            </a:fld>
            <a:endParaRPr lang="en-US"/>
          </a:p>
        </p:txBody>
      </p:sp>
    </p:spTree>
    <p:extLst>
      <p:ext uri="{BB962C8B-B14F-4D97-AF65-F5344CB8AC3E}">
        <p14:creationId xmlns:p14="http://schemas.microsoft.com/office/powerpoint/2010/main" val="833521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754845-0CE6-4561-8B26-8959A2646A2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96CC858-6313-490E-8307-94CADA21623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C06D69F-2127-42A0-A6ED-76C79C08A7E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50EC610-DC52-4BD9-84A5-9364E3541922}"/>
              </a:ext>
            </a:extLst>
          </p:cNvPr>
          <p:cNvSpPr>
            <a:spLocks noGrp="1"/>
          </p:cNvSpPr>
          <p:nvPr>
            <p:ph type="dt" sz="half" idx="10"/>
          </p:nvPr>
        </p:nvSpPr>
        <p:spPr/>
        <p:txBody>
          <a:bodyPr/>
          <a:lstStyle/>
          <a:p>
            <a:fld id="{BB843607-3887-4FFB-965D-379DC8A43E2B}" type="datetimeFigureOut">
              <a:rPr lang="en-US" smtClean="0"/>
              <a:t>10/22/2020</a:t>
            </a:fld>
            <a:endParaRPr lang="en-US"/>
          </a:p>
        </p:txBody>
      </p:sp>
      <p:sp>
        <p:nvSpPr>
          <p:cNvPr id="6" name="Footer Placeholder 5">
            <a:extLst>
              <a:ext uri="{FF2B5EF4-FFF2-40B4-BE49-F238E27FC236}">
                <a16:creationId xmlns:a16="http://schemas.microsoft.com/office/drawing/2014/main" id="{CCABEC0F-6D8C-4AA5-A96D-2370AF731EB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65FF7B0-C269-4DFC-9721-8958F96548C8}"/>
              </a:ext>
            </a:extLst>
          </p:cNvPr>
          <p:cNvSpPr>
            <a:spLocks noGrp="1"/>
          </p:cNvSpPr>
          <p:nvPr>
            <p:ph type="sldNum" sz="quarter" idx="12"/>
          </p:nvPr>
        </p:nvSpPr>
        <p:spPr/>
        <p:txBody>
          <a:bodyPr/>
          <a:lstStyle/>
          <a:p>
            <a:fld id="{E4EF5098-E32E-43D5-BB98-2D6D26C67633}" type="slidenum">
              <a:rPr lang="en-US" smtClean="0"/>
              <a:t>‹#›</a:t>
            </a:fld>
            <a:endParaRPr lang="en-US"/>
          </a:p>
        </p:txBody>
      </p:sp>
    </p:spTree>
    <p:extLst>
      <p:ext uri="{BB962C8B-B14F-4D97-AF65-F5344CB8AC3E}">
        <p14:creationId xmlns:p14="http://schemas.microsoft.com/office/powerpoint/2010/main" val="2905622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4D57B7-8E1C-48BC-9D71-7C13C2CEB05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8CD1241-01EB-40E6-B4AC-671B886AC99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679DE16-D445-4B99-993D-EC43B0C4608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B594E4D-E0A9-472D-84F3-71D0B375A62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AE6B038-6FD7-4B3E-AC28-1BAC615677D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1344C7A-8BCC-4E1D-A37F-9404271BAD22}"/>
              </a:ext>
            </a:extLst>
          </p:cNvPr>
          <p:cNvSpPr>
            <a:spLocks noGrp="1"/>
          </p:cNvSpPr>
          <p:nvPr>
            <p:ph type="dt" sz="half" idx="10"/>
          </p:nvPr>
        </p:nvSpPr>
        <p:spPr/>
        <p:txBody>
          <a:bodyPr/>
          <a:lstStyle/>
          <a:p>
            <a:fld id="{BB843607-3887-4FFB-965D-379DC8A43E2B}" type="datetimeFigureOut">
              <a:rPr lang="en-US" smtClean="0"/>
              <a:t>10/22/2020</a:t>
            </a:fld>
            <a:endParaRPr lang="en-US"/>
          </a:p>
        </p:txBody>
      </p:sp>
      <p:sp>
        <p:nvSpPr>
          <p:cNvPr id="8" name="Footer Placeholder 7">
            <a:extLst>
              <a:ext uri="{FF2B5EF4-FFF2-40B4-BE49-F238E27FC236}">
                <a16:creationId xmlns:a16="http://schemas.microsoft.com/office/drawing/2014/main" id="{6757C19F-D380-4549-A59A-2C39EFA3C69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D03413E-33E2-452D-96A0-1806C74FA801}"/>
              </a:ext>
            </a:extLst>
          </p:cNvPr>
          <p:cNvSpPr>
            <a:spLocks noGrp="1"/>
          </p:cNvSpPr>
          <p:nvPr>
            <p:ph type="sldNum" sz="quarter" idx="12"/>
          </p:nvPr>
        </p:nvSpPr>
        <p:spPr/>
        <p:txBody>
          <a:bodyPr/>
          <a:lstStyle/>
          <a:p>
            <a:fld id="{E4EF5098-E32E-43D5-BB98-2D6D26C67633}" type="slidenum">
              <a:rPr lang="en-US" smtClean="0"/>
              <a:t>‹#›</a:t>
            </a:fld>
            <a:endParaRPr lang="en-US"/>
          </a:p>
        </p:txBody>
      </p:sp>
    </p:spTree>
    <p:extLst>
      <p:ext uri="{BB962C8B-B14F-4D97-AF65-F5344CB8AC3E}">
        <p14:creationId xmlns:p14="http://schemas.microsoft.com/office/powerpoint/2010/main" val="18311289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5A748F-357C-49DA-99D3-99ED4765848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D5D27B5-5382-412B-9855-28949E14C561}"/>
              </a:ext>
            </a:extLst>
          </p:cNvPr>
          <p:cNvSpPr>
            <a:spLocks noGrp="1"/>
          </p:cNvSpPr>
          <p:nvPr>
            <p:ph type="dt" sz="half" idx="10"/>
          </p:nvPr>
        </p:nvSpPr>
        <p:spPr/>
        <p:txBody>
          <a:bodyPr/>
          <a:lstStyle/>
          <a:p>
            <a:fld id="{BB843607-3887-4FFB-965D-379DC8A43E2B}" type="datetimeFigureOut">
              <a:rPr lang="en-US" smtClean="0"/>
              <a:t>10/22/2020</a:t>
            </a:fld>
            <a:endParaRPr lang="en-US"/>
          </a:p>
        </p:txBody>
      </p:sp>
      <p:sp>
        <p:nvSpPr>
          <p:cNvPr id="4" name="Footer Placeholder 3">
            <a:extLst>
              <a:ext uri="{FF2B5EF4-FFF2-40B4-BE49-F238E27FC236}">
                <a16:creationId xmlns:a16="http://schemas.microsoft.com/office/drawing/2014/main" id="{1262D7EA-1049-4A07-B40B-F76E932A48E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A1A6797-B337-411C-A5A0-89ADEF4CC013}"/>
              </a:ext>
            </a:extLst>
          </p:cNvPr>
          <p:cNvSpPr>
            <a:spLocks noGrp="1"/>
          </p:cNvSpPr>
          <p:nvPr>
            <p:ph type="sldNum" sz="quarter" idx="12"/>
          </p:nvPr>
        </p:nvSpPr>
        <p:spPr/>
        <p:txBody>
          <a:bodyPr/>
          <a:lstStyle/>
          <a:p>
            <a:fld id="{E4EF5098-E32E-43D5-BB98-2D6D26C67633}" type="slidenum">
              <a:rPr lang="en-US" smtClean="0"/>
              <a:t>‹#›</a:t>
            </a:fld>
            <a:endParaRPr lang="en-US"/>
          </a:p>
        </p:txBody>
      </p:sp>
    </p:spTree>
    <p:extLst>
      <p:ext uri="{BB962C8B-B14F-4D97-AF65-F5344CB8AC3E}">
        <p14:creationId xmlns:p14="http://schemas.microsoft.com/office/powerpoint/2010/main" val="7619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57D8250-CF3E-425C-90D0-C2153EE49DB4}"/>
              </a:ext>
            </a:extLst>
          </p:cNvPr>
          <p:cNvSpPr>
            <a:spLocks noGrp="1"/>
          </p:cNvSpPr>
          <p:nvPr>
            <p:ph type="dt" sz="half" idx="10"/>
          </p:nvPr>
        </p:nvSpPr>
        <p:spPr/>
        <p:txBody>
          <a:bodyPr/>
          <a:lstStyle/>
          <a:p>
            <a:fld id="{BB843607-3887-4FFB-965D-379DC8A43E2B}" type="datetimeFigureOut">
              <a:rPr lang="en-US" smtClean="0"/>
              <a:t>10/22/2020</a:t>
            </a:fld>
            <a:endParaRPr lang="en-US"/>
          </a:p>
        </p:txBody>
      </p:sp>
      <p:sp>
        <p:nvSpPr>
          <p:cNvPr id="3" name="Footer Placeholder 2">
            <a:extLst>
              <a:ext uri="{FF2B5EF4-FFF2-40B4-BE49-F238E27FC236}">
                <a16:creationId xmlns:a16="http://schemas.microsoft.com/office/drawing/2014/main" id="{9B7BBBF9-5028-478D-BF6B-C9BFD8D32F3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A59402F-4C37-406E-8947-F2324C195F1C}"/>
              </a:ext>
            </a:extLst>
          </p:cNvPr>
          <p:cNvSpPr>
            <a:spLocks noGrp="1"/>
          </p:cNvSpPr>
          <p:nvPr>
            <p:ph type="sldNum" sz="quarter" idx="12"/>
          </p:nvPr>
        </p:nvSpPr>
        <p:spPr/>
        <p:txBody>
          <a:bodyPr/>
          <a:lstStyle/>
          <a:p>
            <a:fld id="{E4EF5098-E32E-43D5-BB98-2D6D26C67633}" type="slidenum">
              <a:rPr lang="en-US" smtClean="0"/>
              <a:t>‹#›</a:t>
            </a:fld>
            <a:endParaRPr lang="en-US"/>
          </a:p>
        </p:txBody>
      </p:sp>
    </p:spTree>
    <p:extLst>
      <p:ext uri="{BB962C8B-B14F-4D97-AF65-F5344CB8AC3E}">
        <p14:creationId xmlns:p14="http://schemas.microsoft.com/office/powerpoint/2010/main" val="22131780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11A1E1-5C74-4F24-A9C4-5A7C1499D40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5A4B7BB-554C-4B30-9D9B-768E39C27E9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BBB1C29-28B2-4DF6-AE1E-8E15DB5367F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CFEAD64-0C1B-4CB7-AF27-D81DC776D3E8}"/>
              </a:ext>
            </a:extLst>
          </p:cNvPr>
          <p:cNvSpPr>
            <a:spLocks noGrp="1"/>
          </p:cNvSpPr>
          <p:nvPr>
            <p:ph type="dt" sz="half" idx="10"/>
          </p:nvPr>
        </p:nvSpPr>
        <p:spPr/>
        <p:txBody>
          <a:bodyPr/>
          <a:lstStyle/>
          <a:p>
            <a:fld id="{BB843607-3887-4FFB-965D-379DC8A43E2B}" type="datetimeFigureOut">
              <a:rPr lang="en-US" smtClean="0"/>
              <a:t>10/22/2020</a:t>
            </a:fld>
            <a:endParaRPr lang="en-US"/>
          </a:p>
        </p:txBody>
      </p:sp>
      <p:sp>
        <p:nvSpPr>
          <p:cNvPr id="6" name="Footer Placeholder 5">
            <a:extLst>
              <a:ext uri="{FF2B5EF4-FFF2-40B4-BE49-F238E27FC236}">
                <a16:creationId xmlns:a16="http://schemas.microsoft.com/office/drawing/2014/main" id="{42EBBC32-3A1E-42E9-9314-8BC73A2F95D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A014DCF-F63E-4C04-B959-D618AD32898B}"/>
              </a:ext>
            </a:extLst>
          </p:cNvPr>
          <p:cNvSpPr>
            <a:spLocks noGrp="1"/>
          </p:cNvSpPr>
          <p:nvPr>
            <p:ph type="sldNum" sz="quarter" idx="12"/>
          </p:nvPr>
        </p:nvSpPr>
        <p:spPr/>
        <p:txBody>
          <a:bodyPr/>
          <a:lstStyle/>
          <a:p>
            <a:fld id="{E4EF5098-E32E-43D5-BB98-2D6D26C67633}" type="slidenum">
              <a:rPr lang="en-US" smtClean="0"/>
              <a:t>‹#›</a:t>
            </a:fld>
            <a:endParaRPr lang="en-US"/>
          </a:p>
        </p:txBody>
      </p:sp>
    </p:spTree>
    <p:extLst>
      <p:ext uri="{BB962C8B-B14F-4D97-AF65-F5344CB8AC3E}">
        <p14:creationId xmlns:p14="http://schemas.microsoft.com/office/powerpoint/2010/main" val="11848913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47A1F1-7C2C-4909-A593-E0D01F62F26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B1DBF59-00E4-48B1-A789-A95BA2B08F5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1D732B0-F051-4D83-A813-CB5F78A3923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37DA9AB-0797-45BD-B4AC-D60F61F4A60C}"/>
              </a:ext>
            </a:extLst>
          </p:cNvPr>
          <p:cNvSpPr>
            <a:spLocks noGrp="1"/>
          </p:cNvSpPr>
          <p:nvPr>
            <p:ph type="dt" sz="half" idx="10"/>
          </p:nvPr>
        </p:nvSpPr>
        <p:spPr/>
        <p:txBody>
          <a:bodyPr/>
          <a:lstStyle/>
          <a:p>
            <a:fld id="{BB843607-3887-4FFB-965D-379DC8A43E2B}" type="datetimeFigureOut">
              <a:rPr lang="en-US" smtClean="0"/>
              <a:t>10/22/2020</a:t>
            </a:fld>
            <a:endParaRPr lang="en-US"/>
          </a:p>
        </p:txBody>
      </p:sp>
      <p:sp>
        <p:nvSpPr>
          <p:cNvPr id="6" name="Footer Placeholder 5">
            <a:extLst>
              <a:ext uri="{FF2B5EF4-FFF2-40B4-BE49-F238E27FC236}">
                <a16:creationId xmlns:a16="http://schemas.microsoft.com/office/drawing/2014/main" id="{3F957496-D22B-4067-932D-7039961C83D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EAB8E29-D27C-4A34-8F13-029429CA0485}"/>
              </a:ext>
            </a:extLst>
          </p:cNvPr>
          <p:cNvSpPr>
            <a:spLocks noGrp="1"/>
          </p:cNvSpPr>
          <p:nvPr>
            <p:ph type="sldNum" sz="quarter" idx="12"/>
          </p:nvPr>
        </p:nvSpPr>
        <p:spPr/>
        <p:txBody>
          <a:bodyPr/>
          <a:lstStyle/>
          <a:p>
            <a:fld id="{E4EF5098-E32E-43D5-BB98-2D6D26C67633}" type="slidenum">
              <a:rPr lang="en-US" smtClean="0"/>
              <a:t>‹#›</a:t>
            </a:fld>
            <a:endParaRPr lang="en-US"/>
          </a:p>
        </p:txBody>
      </p:sp>
    </p:spTree>
    <p:extLst>
      <p:ext uri="{BB962C8B-B14F-4D97-AF65-F5344CB8AC3E}">
        <p14:creationId xmlns:p14="http://schemas.microsoft.com/office/powerpoint/2010/main" val="26030884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9A9A654-461A-48BF-A86C-E359F886246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082C4EB-3563-49BE-9657-4730D4E72E9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91CCFB2-15B9-476C-9D19-5E0BF910405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B843607-3887-4FFB-965D-379DC8A43E2B}" type="datetimeFigureOut">
              <a:rPr lang="en-US" smtClean="0"/>
              <a:t>10/22/2020</a:t>
            </a:fld>
            <a:endParaRPr lang="en-US"/>
          </a:p>
        </p:txBody>
      </p:sp>
      <p:sp>
        <p:nvSpPr>
          <p:cNvPr id="5" name="Footer Placeholder 4">
            <a:extLst>
              <a:ext uri="{FF2B5EF4-FFF2-40B4-BE49-F238E27FC236}">
                <a16:creationId xmlns:a16="http://schemas.microsoft.com/office/drawing/2014/main" id="{75303B23-A072-481E-ABD9-918ED825602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0EFE3AD-14E8-4016-9209-1252101B982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4EF5098-E32E-43D5-BB98-2D6D26C67633}" type="slidenum">
              <a:rPr lang="en-US" smtClean="0"/>
              <a:t>‹#›</a:t>
            </a:fld>
            <a:endParaRPr lang="en-US"/>
          </a:p>
        </p:txBody>
      </p:sp>
    </p:spTree>
    <p:extLst>
      <p:ext uri="{BB962C8B-B14F-4D97-AF65-F5344CB8AC3E}">
        <p14:creationId xmlns:p14="http://schemas.microsoft.com/office/powerpoint/2010/main" val="41962279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image" Target="../media/image9.jpeg"/><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image" Target="../media/image11.jpeg"/><Relationship Id="rId1" Type="http://schemas.openxmlformats.org/officeDocument/2006/relationships/slideLayout" Target="../slideLayouts/slideLayout7.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sv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19.em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2.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2.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3962611-DFD5-4092-AAFD-559E3DFCE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488" y="0"/>
            <a:ext cx="10910292"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2270F1FA-0425-408F-9861-80BF5AFB27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327E5BB-F706-4490-AD1A-8D3C12BD030E}"/>
              </a:ext>
            </a:extLst>
          </p:cNvPr>
          <p:cNvSpPr>
            <a:spLocks noGrp="1"/>
          </p:cNvSpPr>
          <p:nvPr>
            <p:ph type="title"/>
          </p:nvPr>
        </p:nvSpPr>
        <p:spPr>
          <a:xfrm>
            <a:off x="3045368" y="2043663"/>
            <a:ext cx="6105194" cy="2031055"/>
          </a:xfrm>
        </p:spPr>
        <p:txBody>
          <a:bodyPr vert="horz" lIns="91440" tIns="45720" rIns="91440" bIns="45720" rtlCol="0" anchor="b">
            <a:normAutofit/>
          </a:bodyPr>
          <a:lstStyle/>
          <a:p>
            <a:pPr algn="ctr"/>
            <a:r>
              <a:rPr lang="en-US" b="1" kern="1200">
                <a:solidFill>
                  <a:srgbClr val="FFFFFF"/>
                </a:solidFill>
                <a:latin typeface="+mj-lt"/>
                <a:ea typeface="+mj-ea"/>
                <a:cs typeface="+mj-cs"/>
              </a:rPr>
              <a:t>Ca lâm sàng đau họng cấp tính</a:t>
            </a:r>
          </a:p>
        </p:txBody>
      </p:sp>
      <p:sp>
        <p:nvSpPr>
          <p:cNvPr id="3" name="Subtitle 2">
            <a:extLst>
              <a:ext uri="{FF2B5EF4-FFF2-40B4-BE49-F238E27FC236}">
                <a16:creationId xmlns:a16="http://schemas.microsoft.com/office/drawing/2014/main" id="{DCC2A10B-9F5A-4F24-B59C-D1028F5F1610}"/>
              </a:ext>
            </a:extLst>
          </p:cNvPr>
          <p:cNvSpPr>
            <a:spLocks noGrp="1"/>
          </p:cNvSpPr>
          <p:nvPr>
            <p:ph type="body" idx="1"/>
          </p:nvPr>
        </p:nvSpPr>
        <p:spPr>
          <a:xfrm>
            <a:off x="3045368" y="4074718"/>
            <a:ext cx="6105194" cy="682079"/>
          </a:xfrm>
        </p:spPr>
        <p:txBody>
          <a:bodyPr vert="horz" lIns="91440" tIns="45720" rIns="91440" bIns="45720" rtlCol="0">
            <a:normAutofit/>
          </a:bodyPr>
          <a:lstStyle/>
          <a:p>
            <a:pPr algn="ctr"/>
            <a:r>
              <a:rPr lang="en-US" kern="1200">
                <a:solidFill>
                  <a:srgbClr val="FFFFFF"/>
                </a:solidFill>
                <a:latin typeface="+mn-lt"/>
                <a:ea typeface="+mn-ea"/>
                <a:cs typeface="+mn-cs"/>
              </a:rPr>
              <a:t>Bộ môn Tai Mũi Họng – Đại Học Y Dược TP.HCM</a:t>
            </a:r>
          </a:p>
        </p:txBody>
      </p:sp>
    </p:spTree>
    <p:extLst>
      <p:ext uri="{BB962C8B-B14F-4D97-AF65-F5344CB8AC3E}">
        <p14:creationId xmlns:p14="http://schemas.microsoft.com/office/powerpoint/2010/main" val="2078655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30E981E-B2DA-4A4F-ACBC-C6838EAF59D5}"/>
              </a:ext>
            </a:extLst>
          </p:cNvPr>
          <p:cNvSpPr>
            <a:spLocks noGrp="1"/>
          </p:cNvSpPr>
          <p:nvPr>
            <p:ph type="title"/>
          </p:nvPr>
        </p:nvSpPr>
        <p:spPr>
          <a:xfrm>
            <a:off x="643466" y="321734"/>
            <a:ext cx="6891187" cy="1135737"/>
          </a:xfrm>
        </p:spPr>
        <p:txBody>
          <a:bodyPr>
            <a:normAutofit/>
          </a:bodyPr>
          <a:lstStyle/>
          <a:p>
            <a:r>
              <a:rPr lang="en-US" sz="3600"/>
              <a:t>Trả lời</a:t>
            </a:r>
          </a:p>
        </p:txBody>
      </p:sp>
      <p:sp>
        <p:nvSpPr>
          <p:cNvPr id="3" name="Content Placeholder 2">
            <a:extLst>
              <a:ext uri="{FF2B5EF4-FFF2-40B4-BE49-F238E27FC236}">
                <a16:creationId xmlns:a16="http://schemas.microsoft.com/office/drawing/2014/main" id="{106F1D5F-D9A5-435C-8D53-BEDC1C8C56AA}"/>
              </a:ext>
            </a:extLst>
          </p:cNvPr>
          <p:cNvSpPr>
            <a:spLocks noGrp="1"/>
          </p:cNvSpPr>
          <p:nvPr>
            <p:ph idx="1"/>
          </p:nvPr>
        </p:nvSpPr>
        <p:spPr>
          <a:xfrm>
            <a:off x="616534" y="1345815"/>
            <a:ext cx="6891187" cy="4393982"/>
          </a:xfrm>
        </p:spPr>
        <p:txBody>
          <a:bodyPr>
            <a:noAutofit/>
          </a:bodyPr>
          <a:lstStyle/>
          <a:p>
            <a:pPr marL="514350" indent="-514350">
              <a:buAutoNum type="arabicPeriod"/>
            </a:pPr>
            <a:r>
              <a:rPr lang="en-US">
                <a:latin typeface="Times New Roman" panose="02020603050405020304" pitchFamily="18" charset="0"/>
                <a:cs typeface="Times New Roman" panose="02020603050405020304" pitchFamily="18" charset="0"/>
              </a:rPr>
              <a:t>Sau sốt</a:t>
            </a:r>
          </a:p>
          <a:p>
            <a:pPr marL="514350" indent="-514350">
              <a:buAutoNum type="arabicPeriod"/>
            </a:pPr>
            <a:r>
              <a:rPr lang="en-US">
                <a:latin typeface="Times New Roman" panose="02020603050405020304" pitchFamily="18" charset="0"/>
                <a:cs typeface="Times New Roman" panose="02020603050405020304" pitchFamily="18" charset="0"/>
              </a:rPr>
              <a:t>Sau cảm lạnh</a:t>
            </a:r>
          </a:p>
          <a:p>
            <a:pPr marL="514350" indent="-514350">
              <a:buAutoNum type="arabicPeriod"/>
            </a:pPr>
            <a:r>
              <a:rPr lang="en-US">
                <a:latin typeface="Times New Roman" panose="02020603050405020304" pitchFamily="18" charset="0"/>
                <a:cs typeface="Times New Roman" panose="02020603050405020304" pitchFamily="18" charset="0"/>
              </a:rPr>
              <a:t>Sau ho kéo dài</a:t>
            </a:r>
          </a:p>
          <a:p>
            <a:pPr marL="514350" indent="-514350">
              <a:buAutoNum type="arabicPeriod"/>
            </a:pPr>
            <a:r>
              <a:rPr lang="en-US">
                <a:latin typeface="Times New Roman" panose="02020603050405020304" pitchFamily="18" charset="0"/>
                <a:cs typeface="Times New Roman" panose="02020603050405020304" pitchFamily="18" charset="0"/>
              </a:rPr>
              <a:t>Hóc xương hoặc nghi ngờ hóc xương</a:t>
            </a:r>
          </a:p>
          <a:p>
            <a:pPr marL="514350" indent="-514350">
              <a:buAutoNum type="arabicPeriod"/>
            </a:pPr>
            <a:r>
              <a:rPr lang="en-US">
                <a:latin typeface="Times New Roman" panose="02020603050405020304" pitchFamily="18" charset="0"/>
                <a:cs typeface="Times New Roman" panose="02020603050405020304" pitchFamily="18" charset="0"/>
              </a:rPr>
              <a:t>Uống hóa chất</a:t>
            </a:r>
          </a:p>
          <a:p>
            <a:pPr marL="514350" indent="-514350">
              <a:buAutoNum type="arabicPeriod"/>
            </a:pPr>
            <a:r>
              <a:rPr lang="en-US">
                <a:latin typeface="Times New Roman" panose="02020603050405020304" pitchFamily="18" charset="0"/>
                <a:cs typeface="Times New Roman" panose="02020603050405020304" pitchFamily="18" charset="0"/>
              </a:rPr>
              <a:t>Thức ăn – thức uống</a:t>
            </a:r>
          </a:p>
          <a:p>
            <a:pPr marL="514350" indent="-514350">
              <a:buAutoNum type="arabicPeriod"/>
            </a:pPr>
            <a:r>
              <a:rPr lang="en-US">
                <a:latin typeface="Times New Roman" panose="02020603050405020304" pitchFamily="18" charset="0"/>
                <a:cs typeface="Times New Roman" panose="02020603050405020304" pitchFamily="18" charset="0"/>
              </a:rPr>
              <a:t>Chấn thương vùng cổ</a:t>
            </a:r>
          </a:p>
          <a:p>
            <a:pPr marL="514350" indent="-514350">
              <a:buAutoNum type="arabicPeriod"/>
            </a:pPr>
            <a:r>
              <a:rPr lang="en-US">
                <a:latin typeface="Times New Roman" panose="02020603050405020304" pitchFamily="18" charset="0"/>
                <a:cs typeface="Times New Roman" panose="02020603050405020304" pitchFamily="18" charset="0"/>
              </a:rPr>
              <a:t>Uống thuốc</a:t>
            </a:r>
          </a:p>
          <a:p>
            <a:pPr marL="514350" indent="-514350">
              <a:buAutoNum type="arabicPeriod"/>
            </a:pPr>
            <a:r>
              <a:rPr lang="en-US">
                <a:latin typeface="Times New Roman" panose="02020603050405020304" pitchFamily="18" charset="0"/>
                <a:cs typeface="Times New Roman" panose="02020603050405020304" pitchFamily="18" charset="0"/>
              </a:rPr>
              <a:t>Sau khi tiếp xúc: người có viêm hô hấp trên</a:t>
            </a:r>
          </a:p>
        </p:txBody>
      </p:sp>
      <p:sp>
        <p:nvSpPr>
          <p:cNvPr id="11" name="Isosceles Triangle 10">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D3A82F7D-D743-4A64-A7F0-AE3605E23E36}"/>
              </a:ext>
            </a:extLst>
          </p:cNvPr>
          <p:cNvPicPr>
            <a:picLocks noChangeAspect="1"/>
          </p:cNvPicPr>
          <p:nvPr/>
        </p:nvPicPr>
        <p:blipFill rotWithShape="1">
          <a:blip r:embed="rId2"/>
          <a:srcRect l="20935" r="43082" b="-1"/>
          <a:stretch/>
        </p:blipFill>
        <p:spPr>
          <a:xfrm>
            <a:off x="8129873" y="10"/>
            <a:ext cx="4062128" cy="6857990"/>
          </a:xfrm>
          <a:prstGeom prst="rect">
            <a:avLst/>
          </a:prstGeom>
        </p:spPr>
      </p:pic>
      <p:grpSp>
        <p:nvGrpSpPr>
          <p:cNvPr id="15" name="Group 14">
            <a:extLst>
              <a:ext uri="{FF2B5EF4-FFF2-40B4-BE49-F238E27FC236}">
                <a16:creationId xmlns:a16="http://schemas.microsoft.com/office/drawing/2014/main" id="{07EAA094-9CF6-4695-958A-33D9BCAA947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23132" y="713128"/>
            <a:ext cx="1068867" cy="2126625"/>
            <a:chOff x="10918968" y="713127"/>
            <a:chExt cx="1273032" cy="2532832"/>
          </a:xfrm>
        </p:grpSpPr>
        <p:sp>
          <p:nvSpPr>
            <p:cNvPr id="16" name="Rectangle 15">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9783803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25C8A4C-3F5C-48D0-8982-E84A5516889D}"/>
              </a:ext>
            </a:extLst>
          </p:cNvPr>
          <p:cNvSpPr>
            <a:spLocks noGrp="1"/>
          </p:cNvSpPr>
          <p:nvPr>
            <p:ph type="title"/>
          </p:nvPr>
        </p:nvSpPr>
        <p:spPr>
          <a:xfrm>
            <a:off x="643467" y="321734"/>
            <a:ext cx="10905066" cy="1135737"/>
          </a:xfrm>
        </p:spPr>
        <p:txBody>
          <a:bodyPr>
            <a:normAutofit/>
          </a:bodyPr>
          <a:lstStyle/>
          <a:p>
            <a:r>
              <a:rPr lang="en-US" sz="3600"/>
              <a:t>Tiếp tục ca lâm sàng</a:t>
            </a:r>
          </a:p>
        </p:txBody>
      </p:sp>
      <p:sp>
        <p:nvSpPr>
          <p:cNvPr id="3" name="Content Placeholder 2">
            <a:extLst>
              <a:ext uri="{FF2B5EF4-FFF2-40B4-BE49-F238E27FC236}">
                <a16:creationId xmlns:a16="http://schemas.microsoft.com/office/drawing/2014/main" id="{E82CAF27-DD75-496C-91B0-3D11A361AB9F}"/>
              </a:ext>
            </a:extLst>
          </p:cNvPr>
          <p:cNvSpPr>
            <a:spLocks noGrp="1"/>
          </p:cNvSpPr>
          <p:nvPr>
            <p:ph idx="1"/>
          </p:nvPr>
        </p:nvSpPr>
        <p:spPr>
          <a:xfrm>
            <a:off x="643467" y="1782981"/>
            <a:ext cx="10905066" cy="4393982"/>
          </a:xfrm>
        </p:spPr>
        <p:txBody>
          <a:bodyPr>
            <a:normAutofit/>
          </a:bodyPr>
          <a:lstStyle/>
          <a:p>
            <a:r>
              <a:rPr lang="en-US">
                <a:latin typeface="Arial" panose="020B0604020202020204" pitchFamily="34" charset="0"/>
                <a:cs typeface="Arial" panose="020B0604020202020204" pitchFamily="34" charset="0"/>
              </a:rPr>
              <a:t>Bệnh nhân nữ, 12 tuổi, đến khám vì khó chịu trong họng 3 ngày nay</a:t>
            </a:r>
          </a:p>
          <a:p>
            <a:r>
              <a:rPr lang="en-US">
                <a:latin typeface="Arial" panose="020B0604020202020204" pitchFamily="34" charset="0"/>
                <a:cs typeface="Arial" panose="020B0604020202020204" pitchFamily="34" charset="0"/>
              </a:rPr>
              <a:t>Khởi phát bệnh bệnh nhân có sốt nhẹ, ớn lạnh, mệt mỏi, đau nhức trong cơ, sau đó bệnh nhân sổ mũi trong 2 bên, cảm giác khó chịu ở họng tăng dần.</a:t>
            </a:r>
          </a:p>
          <a:p>
            <a:r>
              <a:rPr lang="en-US">
                <a:latin typeface="Arial" panose="020B0604020202020204" pitchFamily="34" charset="0"/>
                <a:cs typeface="Arial" panose="020B0604020202020204" pitchFamily="34" charset="0"/>
              </a:rPr>
              <a:t>Trong vòng 14 ngày nay, bé không có đi về từ vùng dịch Covid -19 hoặc tiếp xúc với bệnh nhân Covid-19</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24308855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2F85F5-A825-4940-B3F3-02E544CAD56B}"/>
              </a:ext>
            </a:extLst>
          </p:cNvPr>
          <p:cNvSpPr>
            <a:spLocks noGrp="1"/>
          </p:cNvSpPr>
          <p:nvPr>
            <p:ph type="title"/>
          </p:nvPr>
        </p:nvSpPr>
        <p:spPr>
          <a:xfrm>
            <a:off x="519545" y="621792"/>
            <a:ext cx="5181503" cy="5504688"/>
          </a:xfrm>
        </p:spPr>
        <p:txBody>
          <a:bodyPr>
            <a:normAutofit/>
          </a:bodyPr>
          <a:lstStyle/>
          <a:p>
            <a:r>
              <a:rPr lang="en-US" sz="4800"/>
              <a:t>Bước 4: hỏi các </a:t>
            </a:r>
            <a:r>
              <a:rPr lang="en-US" sz="4800" b="1"/>
              <a:t>triệu chứng đi kèm</a:t>
            </a:r>
            <a:r>
              <a:rPr lang="en-US" sz="4800"/>
              <a:t>. </a:t>
            </a:r>
          </a:p>
        </p:txBody>
      </p:sp>
      <p:sp>
        <p:nvSpPr>
          <p:cNvPr id="9" name="Rectangle 8">
            <a:extLst>
              <a:ext uri="{FF2B5EF4-FFF2-40B4-BE49-F238E27FC236}">
                <a16:creationId xmlns:a16="http://schemas.microsoft.com/office/drawing/2014/main" id="{2F56F8EA-3356-4455-9899-320874F6E4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6124" cy="6858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1" i="0" u="none" strike="noStrike" kern="0" cap="none" spc="0" normalizeH="0" baseline="0" noProof="0" dirty="0">
              <a:ln>
                <a:noFill/>
              </a:ln>
              <a:solidFill>
                <a:prstClr val="white"/>
              </a:solidFill>
              <a:effectLst/>
              <a:uLnTx/>
              <a:uFillTx/>
              <a:latin typeface="Calibri" panose="020F0502020204030204"/>
              <a:ea typeface="+mn-ea"/>
              <a:cs typeface="+mn-cs"/>
            </a:endParaRPr>
          </a:p>
        </p:txBody>
      </p:sp>
      <p:graphicFrame>
        <p:nvGraphicFramePr>
          <p:cNvPr id="5" name="Content Placeholder 2">
            <a:extLst>
              <a:ext uri="{FF2B5EF4-FFF2-40B4-BE49-F238E27FC236}">
                <a16:creationId xmlns:a16="http://schemas.microsoft.com/office/drawing/2014/main" id="{7EB89847-04B7-4B41-8041-4C90CDA67A1F}"/>
              </a:ext>
            </a:extLst>
          </p:cNvPr>
          <p:cNvGraphicFramePr>
            <a:graphicFrameLocks noGrp="1"/>
          </p:cNvGraphicFramePr>
          <p:nvPr>
            <p:ph idx="1"/>
            <p:extLst>
              <p:ext uri="{D42A27DB-BD31-4B8C-83A1-F6EECF244321}">
                <p14:modId xmlns:p14="http://schemas.microsoft.com/office/powerpoint/2010/main" val="4248790840"/>
              </p:ext>
            </p:extLst>
          </p:nvPr>
        </p:nvGraphicFramePr>
        <p:xfrm>
          <a:off x="6099048" y="621792"/>
          <a:ext cx="5257800" cy="55046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238729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8F4A5-C2A1-4B74-871E-1731815AF070}"/>
              </a:ext>
            </a:extLst>
          </p:cNvPr>
          <p:cNvSpPr>
            <a:spLocks noGrp="1"/>
          </p:cNvSpPr>
          <p:nvPr>
            <p:ph type="title"/>
          </p:nvPr>
        </p:nvSpPr>
        <p:spPr>
          <a:xfrm>
            <a:off x="1913468" y="365125"/>
            <a:ext cx="9440332" cy="1325563"/>
          </a:xfrm>
        </p:spPr>
        <p:txBody>
          <a:bodyPr>
            <a:normAutofit/>
          </a:bodyPr>
          <a:lstStyle/>
          <a:p>
            <a:r>
              <a:rPr lang="en-US" sz="5400"/>
              <a:t>Trả lời</a:t>
            </a:r>
          </a:p>
        </p:txBody>
      </p:sp>
      <p:sp>
        <p:nvSpPr>
          <p:cNvPr id="14" name="Rectangle 13">
            <a:extLst>
              <a:ext uri="{FF2B5EF4-FFF2-40B4-BE49-F238E27FC236}">
                <a16:creationId xmlns:a16="http://schemas.microsoft.com/office/drawing/2014/main" id="{FF0330B1-AAAC-427D-8A95-40380162BC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6124" cy="6858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11" name="Graphic 10" descr="Checkmark">
            <a:extLst>
              <a:ext uri="{FF2B5EF4-FFF2-40B4-BE49-F238E27FC236}">
                <a16:creationId xmlns:a16="http://schemas.microsoft.com/office/drawing/2014/main" id="{F996EE76-DFCE-4111-B6CA-A145355B69D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38200" y="570706"/>
            <a:ext cx="914400" cy="914400"/>
          </a:xfrm>
          <a:prstGeom prst="rect">
            <a:avLst/>
          </a:prstGeom>
        </p:spPr>
      </p:pic>
      <p:sp>
        <p:nvSpPr>
          <p:cNvPr id="3" name="Content Placeholder 2">
            <a:extLst>
              <a:ext uri="{FF2B5EF4-FFF2-40B4-BE49-F238E27FC236}">
                <a16:creationId xmlns:a16="http://schemas.microsoft.com/office/drawing/2014/main" id="{1388C5AA-94C0-492D-A45B-044B92D977E0}"/>
              </a:ext>
            </a:extLst>
          </p:cNvPr>
          <p:cNvSpPr>
            <a:spLocks noGrp="1"/>
          </p:cNvSpPr>
          <p:nvPr>
            <p:ph idx="1"/>
          </p:nvPr>
        </p:nvSpPr>
        <p:spPr>
          <a:xfrm>
            <a:off x="838200" y="1825625"/>
            <a:ext cx="10515600" cy="4351338"/>
          </a:xfrm>
        </p:spPr>
        <p:txBody>
          <a:bodyPr>
            <a:normAutofit/>
          </a:bodyPr>
          <a:lstStyle/>
          <a:p>
            <a:pPr marL="514350" indent="-514350">
              <a:buAutoNum type="arabicPeriod"/>
            </a:pPr>
            <a:r>
              <a:rPr lang="en-US" sz="2600"/>
              <a:t>Sốt và đặc điểm của sốt: sốt nhẹ/sốt nặng? Sốt có đáp ứng với thuốc hạ sốt hoặc kém đáp ứng với thuốc hạ sốt? Sốt 2 đỉnh (hình lưng lạc đà)?...</a:t>
            </a:r>
          </a:p>
          <a:p>
            <a:pPr marL="514350" indent="-514350">
              <a:buAutoNum type="arabicPeriod"/>
            </a:pPr>
            <a:r>
              <a:rPr lang="en-US" sz="2600"/>
              <a:t>Ho khạc đàm</a:t>
            </a:r>
          </a:p>
          <a:p>
            <a:pPr marL="514350" indent="-514350">
              <a:buAutoNum type="arabicPeriod"/>
            </a:pPr>
            <a:r>
              <a:rPr lang="en-US" sz="2600"/>
              <a:t>Chảy /nghẹt mũi</a:t>
            </a:r>
          </a:p>
          <a:p>
            <a:pPr marL="514350" indent="-514350">
              <a:buFont typeface="Arial" panose="020B0604020202020204" pitchFamily="34" charset="0"/>
              <a:buAutoNum type="arabicPeriod"/>
            </a:pPr>
            <a:r>
              <a:rPr lang="en-US" sz="2600"/>
              <a:t>Khàn tiếng</a:t>
            </a:r>
          </a:p>
          <a:p>
            <a:pPr marL="514350" indent="-514350">
              <a:buAutoNum type="arabicPeriod"/>
            </a:pPr>
            <a:r>
              <a:rPr lang="en-US" sz="2600"/>
              <a:t>Nuốt đau</a:t>
            </a:r>
          </a:p>
          <a:p>
            <a:pPr marL="514350" indent="-514350">
              <a:buAutoNum type="arabicPeriod"/>
            </a:pPr>
            <a:r>
              <a:rPr lang="en-US" sz="2600"/>
              <a:t>Khó thở </a:t>
            </a:r>
          </a:p>
          <a:p>
            <a:pPr marL="514350" indent="-514350">
              <a:buAutoNum type="arabicPeriod"/>
            </a:pPr>
            <a:r>
              <a:rPr lang="en-US" sz="2600"/>
              <a:t>Nuốt khó</a:t>
            </a:r>
          </a:p>
          <a:p>
            <a:pPr marL="514350" indent="-514350">
              <a:buAutoNum type="arabicPeriod"/>
            </a:pPr>
            <a:r>
              <a:rPr lang="en-US" sz="2600"/>
              <a:t>Há miệng hạn chế</a:t>
            </a:r>
          </a:p>
        </p:txBody>
      </p:sp>
      <p:sp>
        <p:nvSpPr>
          <p:cNvPr id="4" name="Right Brace 3">
            <a:extLst>
              <a:ext uri="{FF2B5EF4-FFF2-40B4-BE49-F238E27FC236}">
                <a16:creationId xmlns:a16="http://schemas.microsoft.com/office/drawing/2014/main" id="{B98E3E50-533D-49E3-BDCD-57EB8FED3F6C}"/>
              </a:ext>
            </a:extLst>
          </p:cNvPr>
          <p:cNvSpPr/>
          <p:nvPr/>
        </p:nvSpPr>
        <p:spPr>
          <a:xfrm>
            <a:off x="3381373" y="2809875"/>
            <a:ext cx="1328731" cy="1695450"/>
          </a:xfrm>
          <a:prstGeom prst="rightBrace">
            <a:avLst/>
          </a:prstGeom>
          <a:ln w="254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Right Brace 4">
            <a:extLst>
              <a:ext uri="{FF2B5EF4-FFF2-40B4-BE49-F238E27FC236}">
                <a16:creationId xmlns:a16="http://schemas.microsoft.com/office/drawing/2014/main" id="{A6361D2C-FFDB-4355-B47E-5A3001921938}"/>
              </a:ext>
            </a:extLst>
          </p:cNvPr>
          <p:cNvSpPr/>
          <p:nvPr/>
        </p:nvSpPr>
        <p:spPr>
          <a:xfrm>
            <a:off x="3381373" y="4722019"/>
            <a:ext cx="1328731" cy="1316037"/>
          </a:xfrm>
          <a:prstGeom prst="rightBrace">
            <a:avLst/>
          </a:prstGeom>
          <a:ln w="254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Rectangle: Rounded Corners 5">
            <a:extLst>
              <a:ext uri="{FF2B5EF4-FFF2-40B4-BE49-F238E27FC236}">
                <a16:creationId xmlns:a16="http://schemas.microsoft.com/office/drawing/2014/main" id="{DD48E68B-CFB3-42C8-9DAA-2B9F0A537369}"/>
              </a:ext>
            </a:extLst>
          </p:cNvPr>
          <p:cNvSpPr/>
          <p:nvPr/>
        </p:nvSpPr>
        <p:spPr>
          <a:xfrm>
            <a:off x="4848223" y="3094038"/>
            <a:ext cx="4448175" cy="1066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600"/>
              </a:spcAft>
            </a:pPr>
            <a:r>
              <a:rPr lang="en-US" sz="2800"/>
              <a:t>Triệu chứng liên quan quan đến 3 tầng của ống họng</a:t>
            </a:r>
          </a:p>
        </p:txBody>
      </p:sp>
      <p:sp>
        <p:nvSpPr>
          <p:cNvPr id="7" name="Rectangle: Rounded Corners 6">
            <a:extLst>
              <a:ext uri="{FF2B5EF4-FFF2-40B4-BE49-F238E27FC236}">
                <a16:creationId xmlns:a16="http://schemas.microsoft.com/office/drawing/2014/main" id="{CDC95895-F36C-4949-8F12-73FACD591850}"/>
              </a:ext>
            </a:extLst>
          </p:cNvPr>
          <p:cNvSpPr/>
          <p:nvPr/>
        </p:nvSpPr>
        <p:spPr>
          <a:xfrm>
            <a:off x="4848223" y="4883149"/>
            <a:ext cx="4448175" cy="9937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600"/>
              </a:spcAft>
            </a:pPr>
            <a:r>
              <a:rPr lang="en-US" sz="2800"/>
              <a:t>Triệu chứng báo hiệu bệnh nặng</a:t>
            </a:r>
          </a:p>
        </p:txBody>
      </p:sp>
    </p:spTree>
    <p:extLst>
      <p:ext uri="{BB962C8B-B14F-4D97-AF65-F5344CB8AC3E}">
        <p14:creationId xmlns:p14="http://schemas.microsoft.com/office/powerpoint/2010/main" val="28174952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A5B4632-C963-4296-86F0-79AA9EA5AE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8328" y="303591"/>
            <a:ext cx="3657600" cy="5896743"/>
          </a:xfrm>
          <a:prstGeom prst="rect">
            <a:avLst/>
          </a:prstGeom>
          <a:solidFill>
            <a:schemeClr val="tx1">
              <a:alpha val="15000"/>
            </a:schemeClr>
          </a:solidFill>
          <a:ln w="127000" cap="sq" cmpd="thinThick">
            <a:solidFill>
              <a:schemeClr val="tx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A1943A-8D21-4C5B-AAC7-25A1AE61F339}"/>
              </a:ext>
            </a:extLst>
          </p:cNvPr>
          <p:cNvSpPr>
            <a:spLocks noGrp="1"/>
          </p:cNvSpPr>
          <p:nvPr>
            <p:ph type="title"/>
          </p:nvPr>
        </p:nvSpPr>
        <p:spPr>
          <a:xfrm>
            <a:off x="594360" y="637125"/>
            <a:ext cx="3163448" cy="5256371"/>
          </a:xfrm>
        </p:spPr>
        <p:txBody>
          <a:bodyPr>
            <a:normAutofit/>
          </a:bodyPr>
          <a:lstStyle/>
          <a:p>
            <a:r>
              <a:rPr lang="en-US"/>
              <a:t>Tiếp tục ca lâm sàng</a:t>
            </a:r>
          </a:p>
        </p:txBody>
      </p:sp>
      <p:graphicFrame>
        <p:nvGraphicFramePr>
          <p:cNvPr id="5" name="Content Placeholder 2">
            <a:extLst>
              <a:ext uri="{FF2B5EF4-FFF2-40B4-BE49-F238E27FC236}">
                <a16:creationId xmlns:a16="http://schemas.microsoft.com/office/drawing/2014/main" id="{4B900F1B-F91A-4978-9884-60E5C0524766}"/>
              </a:ext>
            </a:extLst>
          </p:cNvPr>
          <p:cNvGraphicFramePr>
            <a:graphicFrameLocks noGrp="1"/>
          </p:cNvGraphicFramePr>
          <p:nvPr>
            <p:ph idx="1"/>
            <p:extLst>
              <p:ext uri="{D42A27DB-BD31-4B8C-83A1-F6EECF244321}">
                <p14:modId xmlns:p14="http://schemas.microsoft.com/office/powerpoint/2010/main" val="1962553731"/>
              </p:ext>
            </p:extLst>
          </p:nvPr>
        </p:nvGraphicFramePr>
        <p:xfrm>
          <a:off x="4515633" y="303591"/>
          <a:ext cx="7240043" cy="589674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991058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A5B4632-C963-4296-86F0-79AA9EA5AE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8328" y="303591"/>
            <a:ext cx="3657600" cy="5896743"/>
          </a:xfrm>
          <a:prstGeom prst="rect">
            <a:avLst/>
          </a:prstGeom>
          <a:solidFill>
            <a:schemeClr val="tx1">
              <a:alpha val="15000"/>
            </a:schemeClr>
          </a:solidFill>
          <a:ln w="127000" cap="sq" cmpd="thinThick">
            <a:solidFill>
              <a:schemeClr val="tx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CC0E39E-5024-49B8-BDE7-1AC6DD6FEF12}"/>
              </a:ext>
            </a:extLst>
          </p:cNvPr>
          <p:cNvSpPr>
            <a:spLocks noGrp="1"/>
          </p:cNvSpPr>
          <p:nvPr>
            <p:ph type="title"/>
          </p:nvPr>
        </p:nvSpPr>
        <p:spPr>
          <a:xfrm>
            <a:off x="594360" y="637125"/>
            <a:ext cx="3163448" cy="5256371"/>
          </a:xfrm>
        </p:spPr>
        <p:txBody>
          <a:bodyPr>
            <a:normAutofit/>
          </a:bodyPr>
          <a:lstStyle/>
          <a:p>
            <a:r>
              <a:rPr lang="en-US"/>
              <a:t>Bước 5: hỏi về </a:t>
            </a:r>
            <a:r>
              <a:rPr lang="en-US" b="1"/>
              <a:t>tính chất đặc thù </a:t>
            </a:r>
            <a:r>
              <a:rPr lang="en-US"/>
              <a:t>của đau họng, cũng giúp hướng đến nguyên nhân và độ nặng</a:t>
            </a:r>
          </a:p>
        </p:txBody>
      </p:sp>
      <p:sp>
        <p:nvSpPr>
          <p:cNvPr id="4" name="Arrow: Right 3">
            <a:extLst>
              <a:ext uri="{FF2B5EF4-FFF2-40B4-BE49-F238E27FC236}">
                <a16:creationId xmlns:a16="http://schemas.microsoft.com/office/drawing/2014/main" id="{3068E473-3939-4A00-9397-8BB734A3D770}"/>
              </a:ext>
            </a:extLst>
          </p:cNvPr>
          <p:cNvSpPr/>
          <p:nvPr/>
        </p:nvSpPr>
        <p:spPr>
          <a:xfrm>
            <a:off x="6267450" y="3286125"/>
            <a:ext cx="1466850" cy="8096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7" name="Content Placeholder 2">
            <a:extLst>
              <a:ext uri="{FF2B5EF4-FFF2-40B4-BE49-F238E27FC236}">
                <a16:creationId xmlns:a16="http://schemas.microsoft.com/office/drawing/2014/main" id="{3FAB0DEF-FE86-49CF-A8E0-DF39C34DCB9F}"/>
              </a:ext>
            </a:extLst>
          </p:cNvPr>
          <p:cNvGraphicFramePr>
            <a:graphicFrameLocks noGrp="1"/>
          </p:cNvGraphicFramePr>
          <p:nvPr>
            <p:ph idx="1"/>
            <p:extLst>
              <p:ext uri="{D42A27DB-BD31-4B8C-83A1-F6EECF244321}">
                <p14:modId xmlns:p14="http://schemas.microsoft.com/office/powerpoint/2010/main" val="1216741549"/>
              </p:ext>
            </p:extLst>
          </p:nvPr>
        </p:nvGraphicFramePr>
        <p:xfrm>
          <a:off x="4251960" y="303590"/>
          <a:ext cx="7240043" cy="589674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304482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BEF4656-0683-4420-BED2-A1C88CED7D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C40C6DFE-A65D-4403-B6BC-B3955D185AF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61570451-0F79-49FA-9006-DDA34158AF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2" name="Freeform 6">
              <a:extLst>
                <a:ext uri="{FF2B5EF4-FFF2-40B4-BE49-F238E27FC236}">
                  <a16:creationId xmlns:a16="http://schemas.microsoft.com/office/drawing/2014/main" id="{73ED4693-3203-430A-B494-E5572D882B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92C81946-966A-4F98-B6D5-39416D8569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CFF22F7A-2A49-4D98-8016-E3ADF34E9B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5E47559A-3055-4BF1-A481-FF0888273B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7FC3188E-62A8-41B8-A8E7-7343971006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AACB5179-11E1-483B-9F71-605DFF0DF0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08077595-049F-4D02-BE55-694962FBD3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0BD6263D-1C03-40DF-9628-88542C63BC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7D5A3CBA-EC92-49C5-BA5D-14C628D55D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680A3DC5-4E47-4F87-9328-A7B07168B1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8B207045-4F4A-4CF9-BD4B-F82BE21BEE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D1A09BB2-6A65-49E5-B6DA-86330A7E68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AA0550FC-A296-4ED3-8025-0857A9AD16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94BB60CD-EF3A-436F-93A3-45DE0D1D8A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AB302E06-FB93-40A4-9442-A22CAACB96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rgbClr val="FFFFFF">
                  <a:alpha val="35000"/>
                </a:srgb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37294D15-9328-422C-A53D-A3FE7C3942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rgbClr val="FFFFFF">
                  <a:alpha val="35000"/>
                </a:srgb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C225D3FA-9D52-4638-8B28-75FA605A42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9EE46D05-61E5-4A82-BDF8-2CB05405C7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3CC2F79D-17F2-44CB-93AF-FF6E1E184F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75C66F41-CC84-445A-A14E-69FB88ABC6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C4CCB850-8E75-43A0-AE24-BEE25764B1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57881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A1943A-8D21-4C5B-AAC7-25A1AE61F339}"/>
              </a:ext>
            </a:extLst>
          </p:cNvPr>
          <p:cNvSpPr>
            <a:spLocks noGrp="1"/>
          </p:cNvSpPr>
          <p:nvPr>
            <p:ph type="title"/>
          </p:nvPr>
        </p:nvSpPr>
        <p:spPr>
          <a:xfrm>
            <a:off x="649224" y="960120"/>
            <a:ext cx="3867912" cy="4169664"/>
          </a:xfrm>
        </p:spPr>
        <p:txBody>
          <a:bodyPr>
            <a:normAutofit/>
          </a:bodyPr>
          <a:lstStyle/>
          <a:p>
            <a:pPr algn="r"/>
            <a:r>
              <a:rPr lang="en-US"/>
              <a:t>Tiếp tục ca lâm sàng</a:t>
            </a:r>
          </a:p>
        </p:txBody>
      </p:sp>
      <p:cxnSp>
        <p:nvCxnSpPr>
          <p:cNvPr id="35" name="Straight Connector 34">
            <a:extLst>
              <a:ext uri="{FF2B5EF4-FFF2-40B4-BE49-F238E27FC236}">
                <a16:creationId xmlns:a16="http://schemas.microsoft.com/office/drawing/2014/main" id="{3E2D009B-70F6-4703-A06F-6829E40A115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52263" y="1200150"/>
            <a:ext cx="0" cy="3543972"/>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68BED042-1114-45F2-AA17-790D1B8C0DA4}"/>
              </a:ext>
            </a:extLst>
          </p:cNvPr>
          <p:cNvSpPr>
            <a:spLocks noGrp="1"/>
          </p:cNvSpPr>
          <p:nvPr>
            <p:ph idx="1"/>
          </p:nvPr>
        </p:nvSpPr>
        <p:spPr>
          <a:xfrm>
            <a:off x="4983480" y="960120"/>
            <a:ext cx="6946582" cy="4719956"/>
          </a:xfrm>
        </p:spPr>
        <p:txBody>
          <a:bodyPr anchor="ctr">
            <a:normAutofit/>
          </a:bodyPr>
          <a:lstStyle/>
          <a:p>
            <a:r>
              <a:rPr lang="en-US"/>
              <a:t>Bệnh nhân nữ, 12 tuổi, đến khám vì khó chịu trong họng 3 ngày nay</a:t>
            </a:r>
          </a:p>
          <a:p>
            <a:r>
              <a:rPr lang="en-US"/>
              <a:t>Khởi phát bệnh bệnh nhân có sốt 37.7- 38</a:t>
            </a:r>
            <a:r>
              <a:rPr lang="en-US" baseline="30000"/>
              <a:t>0</a:t>
            </a:r>
            <a:r>
              <a:rPr lang="en-US"/>
              <a:t>C , ớn lạnh, mệt mỏi, đau nhức trong cơ trong 2 ngày đầu, sau đó bệnh nhân sổ mũi trong 2 bên, cảm giác khó chịu ở họng tăng dần, ho khạc đàm trong, ngứa họng. Đau họng tăng lên khi nuốt, mấy ngày nay bé ăn cơm ít, chủ yếu ăn cháo và uống sữa. </a:t>
            </a:r>
            <a:r>
              <a:rPr lang="en-US" b="1"/>
              <a:t>Bé không có triệu chứng nào khác </a:t>
            </a:r>
          </a:p>
          <a:p>
            <a:endParaRPr lang="en-US" sz="2400"/>
          </a:p>
        </p:txBody>
      </p:sp>
    </p:spTree>
    <p:extLst>
      <p:ext uri="{BB962C8B-B14F-4D97-AF65-F5344CB8AC3E}">
        <p14:creationId xmlns:p14="http://schemas.microsoft.com/office/powerpoint/2010/main" val="6634435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54A3646-77FE-4862-96CE-45260829B1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3F6FA249-9C10-48B9-9F72-1F333D8A94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37" name="Freeform 5">
              <a:extLst>
                <a:ext uri="{FF2B5EF4-FFF2-40B4-BE49-F238E27FC236}">
                  <a16:creationId xmlns:a16="http://schemas.microsoft.com/office/drawing/2014/main" id="{036894FA-6F9A-4863-AEC5-B734F4226C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2" name="Freeform 6">
              <a:extLst>
                <a:ext uri="{FF2B5EF4-FFF2-40B4-BE49-F238E27FC236}">
                  <a16:creationId xmlns:a16="http://schemas.microsoft.com/office/drawing/2014/main" id="{6B103C0B-E1BF-4BF0-9605-7426160F9E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8" name="Freeform 7">
              <a:extLst>
                <a:ext uri="{FF2B5EF4-FFF2-40B4-BE49-F238E27FC236}">
                  <a16:creationId xmlns:a16="http://schemas.microsoft.com/office/drawing/2014/main" id="{B796B9AB-146B-42B0-B1F4-7EF69C521A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9" name="Freeform 8">
              <a:extLst>
                <a:ext uri="{FF2B5EF4-FFF2-40B4-BE49-F238E27FC236}">
                  <a16:creationId xmlns:a16="http://schemas.microsoft.com/office/drawing/2014/main" id="{0B8CEE20-F67A-4CFC-88F1-4C942EB624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0" name="Freeform 9">
              <a:extLst>
                <a:ext uri="{FF2B5EF4-FFF2-40B4-BE49-F238E27FC236}">
                  <a16:creationId xmlns:a16="http://schemas.microsoft.com/office/drawing/2014/main" id="{6B823E68-E880-4A79-82AD-6088E1DEAD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1" name="Freeform 10">
              <a:extLst>
                <a:ext uri="{FF2B5EF4-FFF2-40B4-BE49-F238E27FC236}">
                  <a16:creationId xmlns:a16="http://schemas.microsoft.com/office/drawing/2014/main" id="{C90FFE78-151B-4C6F-893F-6832706022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2" name="Freeform 11">
              <a:extLst>
                <a:ext uri="{FF2B5EF4-FFF2-40B4-BE49-F238E27FC236}">
                  <a16:creationId xmlns:a16="http://schemas.microsoft.com/office/drawing/2014/main" id="{3A2B9B53-0432-42A0-ACC1-23CCDB1183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3" name="Freeform 12">
              <a:extLst>
                <a:ext uri="{FF2B5EF4-FFF2-40B4-BE49-F238E27FC236}">
                  <a16:creationId xmlns:a16="http://schemas.microsoft.com/office/drawing/2014/main" id="{142954D5-E17A-4C4B-B575-9D2BE72C64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4" name="Freeform 13">
              <a:extLst>
                <a:ext uri="{FF2B5EF4-FFF2-40B4-BE49-F238E27FC236}">
                  <a16:creationId xmlns:a16="http://schemas.microsoft.com/office/drawing/2014/main" id="{2317E4B1-5573-4066-895C-2FB759804A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5" name="Freeform 14">
              <a:extLst>
                <a:ext uri="{FF2B5EF4-FFF2-40B4-BE49-F238E27FC236}">
                  <a16:creationId xmlns:a16="http://schemas.microsoft.com/office/drawing/2014/main" id="{EBA723B4-613D-41FA-93E8-94173C930F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6" name="Freeform 15">
              <a:extLst>
                <a:ext uri="{FF2B5EF4-FFF2-40B4-BE49-F238E27FC236}">
                  <a16:creationId xmlns:a16="http://schemas.microsoft.com/office/drawing/2014/main" id="{D2693AEC-A60D-40B1-87B3-1EF30A56D4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7" name="Freeform 16">
              <a:extLst>
                <a:ext uri="{FF2B5EF4-FFF2-40B4-BE49-F238E27FC236}">
                  <a16:creationId xmlns:a16="http://schemas.microsoft.com/office/drawing/2014/main" id="{0EFB57B1-129C-4CA5-9513-29226043BF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8" name="Freeform 17">
              <a:extLst>
                <a:ext uri="{FF2B5EF4-FFF2-40B4-BE49-F238E27FC236}">
                  <a16:creationId xmlns:a16="http://schemas.microsoft.com/office/drawing/2014/main" id="{AC89A1FD-35E1-4574-A439-61C20F457D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9" name="Freeform 18">
              <a:extLst>
                <a:ext uri="{FF2B5EF4-FFF2-40B4-BE49-F238E27FC236}">
                  <a16:creationId xmlns:a16="http://schemas.microsoft.com/office/drawing/2014/main" id="{4D55D1DF-59D8-4B47-87C4-FB3A82689A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0" name="Freeform 19">
              <a:extLst>
                <a:ext uri="{FF2B5EF4-FFF2-40B4-BE49-F238E27FC236}">
                  <a16:creationId xmlns:a16="http://schemas.microsoft.com/office/drawing/2014/main" id="{F99FF32E-3548-4B4D-894E-B3A06C12A7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1" name="Freeform 20">
              <a:extLst>
                <a:ext uri="{FF2B5EF4-FFF2-40B4-BE49-F238E27FC236}">
                  <a16:creationId xmlns:a16="http://schemas.microsoft.com/office/drawing/2014/main" id="{5005D0D4-EFA9-4355-BA9B-A7B46F9412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52" name="Freeform 21">
              <a:extLst>
                <a:ext uri="{FF2B5EF4-FFF2-40B4-BE49-F238E27FC236}">
                  <a16:creationId xmlns:a16="http://schemas.microsoft.com/office/drawing/2014/main" id="{6350B02F-5937-44B9-83F4-9C970BE963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53" name="Freeform 22">
              <a:extLst>
                <a:ext uri="{FF2B5EF4-FFF2-40B4-BE49-F238E27FC236}">
                  <a16:creationId xmlns:a16="http://schemas.microsoft.com/office/drawing/2014/main" id="{F21A245F-C10F-495E-BD0E-CE576C7F0D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4" name="Freeform 23">
              <a:extLst>
                <a:ext uri="{FF2B5EF4-FFF2-40B4-BE49-F238E27FC236}">
                  <a16:creationId xmlns:a16="http://schemas.microsoft.com/office/drawing/2014/main" id="{6F524856-7B56-403B-B504-044710FD54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5" name="Freeform 24">
              <a:extLst>
                <a:ext uri="{FF2B5EF4-FFF2-40B4-BE49-F238E27FC236}">
                  <a16:creationId xmlns:a16="http://schemas.microsoft.com/office/drawing/2014/main" id="{4E6D29BC-894B-4228-9F3F-92037EA39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6" name="Freeform 25">
              <a:extLst>
                <a:ext uri="{FF2B5EF4-FFF2-40B4-BE49-F238E27FC236}">
                  <a16:creationId xmlns:a16="http://schemas.microsoft.com/office/drawing/2014/main" id="{E03B2DC6-DF02-45CB-AC7C-6EBBD359C3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useBgFill="1">
        <p:nvSpPr>
          <p:cNvPr id="57" name="Rectangle 32">
            <a:extLst>
              <a:ext uri="{FF2B5EF4-FFF2-40B4-BE49-F238E27FC236}">
                <a16:creationId xmlns:a16="http://schemas.microsoft.com/office/drawing/2014/main" id="{700D0C16-8549-4373-8B7C-3555082CEA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23664" y="0"/>
            <a:ext cx="10268336" cy="68692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3C5360E-861F-4875-8B4B-88B5218587C3}"/>
              </a:ext>
            </a:extLst>
          </p:cNvPr>
          <p:cNvSpPr>
            <a:spLocks noGrp="1"/>
          </p:cNvSpPr>
          <p:nvPr>
            <p:ph type="title"/>
          </p:nvPr>
        </p:nvSpPr>
        <p:spPr>
          <a:xfrm>
            <a:off x="2880360" y="841248"/>
            <a:ext cx="6227064" cy="1234440"/>
          </a:xfrm>
        </p:spPr>
        <p:txBody>
          <a:bodyPr anchor="t">
            <a:normAutofit/>
          </a:bodyPr>
          <a:lstStyle/>
          <a:p>
            <a:r>
              <a:rPr lang="en-US" sz="4000"/>
              <a:t>Bước 6: Hỏi về tiền căn</a:t>
            </a:r>
          </a:p>
        </p:txBody>
      </p:sp>
      <p:sp>
        <p:nvSpPr>
          <p:cNvPr id="58" name="Isosceles Triangle 34">
            <a:extLst>
              <a:ext uri="{FF2B5EF4-FFF2-40B4-BE49-F238E27FC236}">
                <a16:creationId xmlns:a16="http://schemas.microsoft.com/office/drawing/2014/main" id="{C7341777-0F86-4E1E-A07F-2076F00D04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797903" y="954813"/>
            <a:ext cx="300774" cy="259288"/>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59" name="Content Placeholder 2">
            <a:extLst>
              <a:ext uri="{FF2B5EF4-FFF2-40B4-BE49-F238E27FC236}">
                <a16:creationId xmlns:a16="http://schemas.microsoft.com/office/drawing/2014/main" id="{105AC834-37F6-40E6-AC3C-00F160270125}"/>
              </a:ext>
            </a:extLst>
          </p:cNvPr>
          <p:cNvSpPr>
            <a:spLocks noGrp="1"/>
          </p:cNvSpPr>
          <p:nvPr>
            <p:ph idx="1"/>
          </p:nvPr>
        </p:nvSpPr>
        <p:spPr>
          <a:xfrm>
            <a:off x="2880359" y="2249424"/>
            <a:ext cx="8506777" cy="3803904"/>
          </a:xfrm>
        </p:spPr>
        <p:txBody>
          <a:bodyPr>
            <a:noAutofit/>
          </a:bodyPr>
          <a:lstStyle/>
          <a:p>
            <a:pPr marL="0" indent="0">
              <a:buNone/>
            </a:pPr>
            <a:r>
              <a:rPr lang="en-US"/>
              <a:t>Hỏi tiền căn có thể xen kẻ trong quá trình hỏi bệnh sử, thăm khám cũng như là khi đưa quyết định điều trị</a:t>
            </a:r>
          </a:p>
          <a:p>
            <a:pPr marL="514350" indent="-514350">
              <a:buAutoNum type="arabicPeriod"/>
            </a:pPr>
            <a:r>
              <a:rPr lang="en-US"/>
              <a:t>Số lần bị đau họng</a:t>
            </a:r>
          </a:p>
          <a:p>
            <a:pPr marL="514350" indent="-514350">
              <a:buAutoNum type="arabicPeriod"/>
            </a:pPr>
            <a:r>
              <a:rPr lang="en-US"/>
              <a:t>Những yếu tố dễ gây đau họng: Tiếp xúc lạnh, rượu bia, thuốc lá. </a:t>
            </a:r>
          </a:p>
          <a:p>
            <a:pPr marL="514350" indent="-514350">
              <a:buAutoNum type="arabicPeriod"/>
            </a:pPr>
            <a:r>
              <a:rPr lang="en-US"/>
              <a:t>Tiền căn chích ngừa theo chương trình tiêm chủng mở rộng và chích ngừa tự chọn</a:t>
            </a:r>
          </a:p>
        </p:txBody>
      </p:sp>
    </p:spTree>
    <p:extLst>
      <p:ext uri="{BB962C8B-B14F-4D97-AF65-F5344CB8AC3E}">
        <p14:creationId xmlns:p14="http://schemas.microsoft.com/office/powerpoint/2010/main" val="17501149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C28742A-F3B1-46DB-B7BA-76CF2724C357}"/>
              </a:ext>
            </a:extLst>
          </p:cNvPr>
          <p:cNvSpPr>
            <a:spLocks noGrp="1"/>
          </p:cNvSpPr>
          <p:nvPr>
            <p:ph type="title"/>
          </p:nvPr>
        </p:nvSpPr>
        <p:spPr>
          <a:xfrm>
            <a:off x="4646485" y="321734"/>
            <a:ext cx="6902048" cy="1135737"/>
          </a:xfrm>
        </p:spPr>
        <p:txBody>
          <a:bodyPr>
            <a:normAutofit/>
          </a:bodyPr>
          <a:lstStyle/>
          <a:p>
            <a:r>
              <a:rPr lang="en-US" sz="3600"/>
              <a:t>Tiếp tục ca lâm sàng</a:t>
            </a:r>
          </a:p>
        </p:txBody>
      </p:sp>
      <p:pic>
        <p:nvPicPr>
          <p:cNvPr id="5" name="Picture 4">
            <a:extLst>
              <a:ext uri="{FF2B5EF4-FFF2-40B4-BE49-F238E27FC236}">
                <a16:creationId xmlns:a16="http://schemas.microsoft.com/office/drawing/2014/main" id="{15331CA8-E9B9-484D-BFA6-2EB397D43D1B}"/>
              </a:ext>
            </a:extLst>
          </p:cNvPr>
          <p:cNvPicPr>
            <a:picLocks noChangeAspect="1"/>
          </p:cNvPicPr>
          <p:nvPr/>
        </p:nvPicPr>
        <p:blipFill rotWithShape="1">
          <a:blip r:embed="rId2"/>
          <a:srcRect l="27211" r="33196" b="-1"/>
          <a:stretch/>
        </p:blipFill>
        <p:spPr>
          <a:xfrm>
            <a:off x="-2" y="10"/>
            <a:ext cx="4067749" cy="6857990"/>
          </a:xfrm>
          <a:prstGeom prst="rect">
            <a:avLst/>
          </a:prstGeom>
        </p:spPr>
      </p:pic>
      <p:grpSp>
        <p:nvGrpSpPr>
          <p:cNvPr id="11" name="Group 10">
            <a:extLst>
              <a:ext uri="{FF2B5EF4-FFF2-40B4-BE49-F238E27FC236}">
                <a16:creationId xmlns:a16="http://schemas.microsoft.com/office/drawing/2014/main" id="{07EAA094-9CF6-4695-958A-33D9BCAA947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 y="713128"/>
            <a:ext cx="1068867" cy="2126625"/>
            <a:chOff x="10918968" y="713127"/>
            <a:chExt cx="1273032" cy="2532832"/>
          </a:xfrm>
        </p:grpSpPr>
        <p:sp>
          <p:nvSpPr>
            <p:cNvPr id="12" name="Rectangle 11">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Isosceles Triangle 12">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 name="Content Placeholder 2">
            <a:extLst>
              <a:ext uri="{FF2B5EF4-FFF2-40B4-BE49-F238E27FC236}">
                <a16:creationId xmlns:a16="http://schemas.microsoft.com/office/drawing/2014/main" id="{79B6A495-5BCD-4195-A034-831A5D7682D1}"/>
              </a:ext>
            </a:extLst>
          </p:cNvPr>
          <p:cNvSpPr>
            <a:spLocks noGrp="1"/>
          </p:cNvSpPr>
          <p:nvPr>
            <p:ph idx="1"/>
          </p:nvPr>
        </p:nvSpPr>
        <p:spPr>
          <a:xfrm>
            <a:off x="4306698" y="1130402"/>
            <a:ext cx="7545514" cy="4393982"/>
          </a:xfrm>
        </p:spPr>
        <p:txBody>
          <a:bodyPr>
            <a:noAutofit/>
          </a:bodyPr>
          <a:lstStyle/>
          <a:p>
            <a:r>
              <a:rPr lang="en-US"/>
              <a:t>Bệnh nhân nữ, 12 tuổi, đến khám vì khó chịu trong họng 3 ngày nay</a:t>
            </a:r>
          </a:p>
          <a:p>
            <a:r>
              <a:rPr lang="en-US"/>
              <a:t>Khởi phát bệnh bệnh nhân có sốt 37.7- 38</a:t>
            </a:r>
            <a:r>
              <a:rPr lang="en-US" baseline="30000"/>
              <a:t>0</a:t>
            </a:r>
            <a:r>
              <a:rPr lang="en-US"/>
              <a:t>C , ớn lạnh, mệt mỏi, đau nhức trong cơ trong 2 ngày đầu, sau đó bệnh nhân sổ mũi trong 2 bên, cảm giác khó chịu ở họng tăng dần, ho khạc đàm trong, ngứa họng. Đau họng tăng lên khi nuốt, mấy ngày nay bé ăn cơm ít, chủ yếu ăn cháo và uống sữa. Bé không có triệu chứng nào khác </a:t>
            </a:r>
          </a:p>
          <a:p>
            <a:r>
              <a:rPr lang="en-US"/>
              <a:t>Trong 1 năm nay bé đã bị đau họng 2 lần, mỗi lần đều có khám và điều trị. Ngủ máy lạnh 27</a:t>
            </a:r>
            <a:r>
              <a:rPr lang="en-US" baseline="30000"/>
              <a:t>0</a:t>
            </a:r>
            <a:r>
              <a:rPr lang="en-US"/>
              <a:t>C, thường uống nước đá, không hút thuốc lá hay uống rượu bia. Bé chích ngừa đầy đủ theo chương trình tiêm chủng mở rộng.</a:t>
            </a:r>
          </a:p>
          <a:p>
            <a:pPr marL="0" indent="0">
              <a:buNone/>
            </a:pPr>
            <a:endParaRPr lang="en-US"/>
          </a:p>
        </p:txBody>
      </p:sp>
      <p:sp>
        <p:nvSpPr>
          <p:cNvPr id="15" name="Isosceles Triangle 14">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361860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E5A632B-B15A-489E-8337-BC0F40DBC2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Arc 10">
            <a:extLst>
              <a:ext uri="{FF2B5EF4-FFF2-40B4-BE49-F238E27FC236}">
                <a16:creationId xmlns:a16="http://schemas.microsoft.com/office/drawing/2014/main" id="{6E895C8D-1379-40B8-8B1B-B6F5AEAF0A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05262" y="859948"/>
            <a:ext cx="2987899" cy="2987899"/>
          </a:xfrm>
          <a:prstGeom prst="arc">
            <a:avLst>
              <a:gd name="adj1" fmla="val 14612914"/>
              <a:gd name="adj2" fmla="val 0"/>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3EA145A-7BEB-4B1B-AC66-1803B716CC92}"/>
              </a:ext>
            </a:extLst>
          </p:cNvPr>
          <p:cNvSpPr>
            <a:spLocks noGrp="1"/>
          </p:cNvSpPr>
          <p:nvPr>
            <p:ph type="title"/>
          </p:nvPr>
        </p:nvSpPr>
        <p:spPr>
          <a:xfrm>
            <a:off x="838200" y="643467"/>
            <a:ext cx="2951205" cy="5571066"/>
          </a:xfrm>
        </p:spPr>
        <p:txBody>
          <a:bodyPr>
            <a:normAutofit/>
          </a:bodyPr>
          <a:lstStyle/>
          <a:p>
            <a:r>
              <a:rPr lang="en-US">
                <a:solidFill>
                  <a:srgbClr val="FFFFFF"/>
                </a:solidFill>
              </a:rPr>
              <a:t>Bước 6: Khám lâm sàng</a:t>
            </a:r>
          </a:p>
        </p:txBody>
      </p:sp>
      <p:sp>
        <p:nvSpPr>
          <p:cNvPr id="13" name="Rectangle: Rounded Corners 12">
            <a:extLst>
              <a:ext uri="{FF2B5EF4-FFF2-40B4-BE49-F238E27FC236}">
                <a16:creationId xmlns:a16="http://schemas.microsoft.com/office/drawing/2014/main" id="{651547D7-AD18-407B-A5F4-F8225B5DCF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85452" y="434266"/>
            <a:ext cx="7217701" cy="5922084"/>
          </a:xfrm>
          <a:prstGeom prst="roundRect">
            <a:avLst>
              <a:gd name="adj" fmla="val 3174"/>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E751C793-190D-4D36-81D3-626605AF456F}"/>
              </a:ext>
            </a:extLst>
          </p:cNvPr>
          <p:cNvGraphicFramePr>
            <a:graphicFrameLocks noGrp="1"/>
          </p:cNvGraphicFramePr>
          <p:nvPr>
            <p:ph idx="1"/>
            <p:extLst>
              <p:ext uri="{D42A27DB-BD31-4B8C-83A1-F6EECF244321}">
                <p14:modId xmlns:p14="http://schemas.microsoft.com/office/powerpoint/2010/main" val="2699627683"/>
              </p:ext>
            </p:extLst>
          </p:nvPr>
        </p:nvGraphicFramePr>
        <p:xfrm>
          <a:off x="4763911" y="609600"/>
          <a:ext cx="6735443" cy="556460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798226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20CB8A-8C77-46EB-BFE0-790B8122CE9E}"/>
              </a:ext>
            </a:extLst>
          </p:cNvPr>
          <p:cNvSpPr>
            <a:spLocks noGrp="1"/>
          </p:cNvSpPr>
          <p:nvPr>
            <p:ph type="title"/>
          </p:nvPr>
        </p:nvSpPr>
        <p:spPr>
          <a:xfrm>
            <a:off x="643467" y="321734"/>
            <a:ext cx="10905066" cy="1135737"/>
          </a:xfrm>
        </p:spPr>
        <p:txBody>
          <a:bodyPr>
            <a:normAutofit/>
          </a:bodyPr>
          <a:lstStyle/>
          <a:p>
            <a:r>
              <a:rPr lang="en-US" sz="3600" b="1"/>
              <a:t>Mục tiêu học tập</a:t>
            </a:r>
          </a:p>
        </p:txBody>
      </p:sp>
      <p:sp>
        <p:nvSpPr>
          <p:cNvPr id="3" name="Content Placeholder 2">
            <a:extLst>
              <a:ext uri="{FF2B5EF4-FFF2-40B4-BE49-F238E27FC236}">
                <a16:creationId xmlns:a16="http://schemas.microsoft.com/office/drawing/2014/main" id="{B30A32F2-D053-43DB-861B-49FACED96855}"/>
              </a:ext>
            </a:extLst>
          </p:cNvPr>
          <p:cNvSpPr>
            <a:spLocks noGrp="1"/>
          </p:cNvSpPr>
          <p:nvPr>
            <p:ph idx="1"/>
          </p:nvPr>
        </p:nvSpPr>
        <p:spPr>
          <a:xfrm>
            <a:off x="643467" y="1782981"/>
            <a:ext cx="10905066" cy="4393982"/>
          </a:xfrm>
        </p:spPr>
        <p:txBody>
          <a:bodyPr>
            <a:normAutofit/>
          </a:bodyPr>
          <a:lstStyle/>
          <a:p>
            <a:pPr marL="0" indent="0">
              <a:buNone/>
            </a:pPr>
            <a:r>
              <a:rPr lang="vi-VN" b="0" i="0" u="none" strike="noStrike" baseline="0">
                <a:latin typeface="Arial" panose="020B0604020202020204" pitchFamily="34" charset="0"/>
              </a:rPr>
              <a:t>1.</a:t>
            </a:r>
            <a:r>
              <a:rPr lang="en-US" b="0" i="0" u="none" strike="noStrike" baseline="0">
                <a:latin typeface="Arial" panose="020B0604020202020204" pitchFamily="34" charset="0"/>
              </a:rPr>
              <a:t> </a:t>
            </a:r>
            <a:r>
              <a:rPr lang="vi-VN" b="0" i="0" u="none" strike="noStrike" baseline="0">
                <a:latin typeface="Arial" panose="020B0604020202020204" pitchFamily="34" charset="0"/>
              </a:rPr>
              <a:t>Biết, hiểu</a:t>
            </a:r>
            <a:r>
              <a:rPr lang="en-US" b="0" i="0" u="none" strike="noStrike" baseline="0">
                <a:latin typeface="Arial" panose="020B0604020202020204" pitchFamily="34" charset="0"/>
              </a:rPr>
              <a:t> </a:t>
            </a:r>
            <a:r>
              <a:rPr lang="vi-VN" b="0" i="0" u="none" strike="noStrike" baseline="0">
                <a:latin typeface="Arial" panose="020B0604020202020204" pitchFamily="34" charset="0"/>
              </a:rPr>
              <a:t>và</a:t>
            </a:r>
            <a:r>
              <a:rPr lang="en-US" b="0" i="0" u="none" strike="noStrike" baseline="0">
                <a:latin typeface="Arial" panose="020B0604020202020204" pitchFamily="34" charset="0"/>
              </a:rPr>
              <a:t> </a:t>
            </a:r>
            <a:r>
              <a:rPr lang="vi-VN" b="0" i="0" u="none" strike="noStrike" baseline="0">
                <a:latin typeface="Arial" panose="020B0604020202020204" pitchFamily="34" charset="0"/>
              </a:rPr>
              <a:t>thực</a:t>
            </a:r>
            <a:r>
              <a:rPr lang="en-US" b="0" i="0" u="none" strike="noStrike" baseline="0">
                <a:latin typeface="Arial" panose="020B0604020202020204" pitchFamily="34" charset="0"/>
              </a:rPr>
              <a:t> </a:t>
            </a:r>
            <a:r>
              <a:rPr lang="vi-VN" b="0" i="0" u="none" strike="noStrike" baseline="0">
                <a:latin typeface="Arial" panose="020B0604020202020204" pitchFamily="34" charset="0"/>
              </a:rPr>
              <a:t>hành</a:t>
            </a:r>
            <a:r>
              <a:rPr lang="en-US" b="0" i="0" u="none" strike="noStrike" baseline="0">
                <a:latin typeface="Arial" panose="020B0604020202020204" pitchFamily="34" charset="0"/>
              </a:rPr>
              <a:t> </a:t>
            </a:r>
            <a:r>
              <a:rPr lang="vi-VN" b="0" i="0" u="none" strike="noStrike" baseline="0">
                <a:latin typeface="Arial" panose="020B0604020202020204" pitchFamily="34" charset="0"/>
              </a:rPr>
              <a:t>được</a:t>
            </a:r>
            <a:r>
              <a:rPr lang="en-US" b="0" i="0" u="none" strike="noStrike" baseline="0">
                <a:latin typeface="Arial" panose="020B0604020202020204" pitchFamily="34" charset="0"/>
              </a:rPr>
              <a:t> các bước tiếp cận đối với một bệnh nhân đến khám vì đau họng cấp tính</a:t>
            </a:r>
            <a:endParaRPr lang="vi-VN" b="0" i="0" u="none" strike="noStrike" baseline="0">
              <a:latin typeface="Arial" panose="020B0604020202020204" pitchFamily="34" charset="0"/>
            </a:endParaRPr>
          </a:p>
          <a:p>
            <a:pPr marL="0" indent="0">
              <a:buNone/>
            </a:pPr>
            <a:r>
              <a:rPr lang="vi-VN" b="0" i="0" u="none" strike="noStrike" baseline="0">
                <a:latin typeface="Arial" panose="020B0604020202020204" pitchFamily="34" charset="0"/>
              </a:rPr>
              <a:t>2.</a:t>
            </a:r>
            <a:r>
              <a:rPr lang="en-US" b="0" i="0" u="none" strike="noStrike" baseline="0">
                <a:latin typeface="Arial" panose="020B0604020202020204" pitchFamily="34" charset="0"/>
              </a:rPr>
              <a:t> </a:t>
            </a:r>
            <a:r>
              <a:rPr lang="en-US">
                <a:latin typeface="Arial" panose="020B0604020202020204" pitchFamily="34" charset="0"/>
              </a:rPr>
              <a:t>Nhận biết được các trường hợp đau họng cấp tính thuộc nhóm </a:t>
            </a:r>
            <a:r>
              <a:rPr lang="en-US" b="1">
                <a:latin typeface="Arial" panose="020B0604020202020204" pitchFamily="34" charset="0"/>
              </a:rPr>
              <a:t>bệnh lý nặng cần chuyển khám chuyên khoa</a:t>
            </a:r>
            <a:endParaRPr lang="vi-VN" b="0" i="0" u="none" strike="noStrike" baseline="0">
              <a:latin typeface="Arial" panose="020B0604020202020204" pitchFamily="34" charset="0"/>
            </a:endParaRPr>
          </a:p>
          <a:p>
            <a:pPr marL="0" indent="0">
              <a:buNone/>
            </a:pPr>
            <a:r>
              <a:rPr lang="vi-VN" b="0" i="0" u="none" strike="noStrike" baseline="0">
                <a:latin typeface="Arial" panose="020B0604020202020204" pitchFamily="34" charset="0"/>
              </a:rPr>
              <a:t>3.</a:t>
            </a:r>
            <a:r>
              <a:rPr lang="en-US" b="0" i="0" u="none" strike="noStrike" baseline="0">
                <a:latin typeface="Arial" panose="020B0604020202020204" pitchFamily="34" charset="0"/>
              </a:rPr>
              <a:t> </a:t>
            </a:r>
            <a:r>
              <a:rPr lang="en-US" b="1">
                <a:latin typeface="Arial" panose="020B0604020202020204" pitchFamily="34" charset="0"/>
              </a:rPr>
              <a:t>Đ</a:t>
            </a:r>
            <a:r>
              <a:rPr lang="vi-VN" b="1" i="0" u="none" strike="noStrike" baseline="0">
                <a:latin typeface="Arial" panose="020B0604020202020204" pitchFamily="34" charset="0"/>
              </a:rPr>
              <a:t>ề</a:t>
            </a:r>
            <a:r>
              <a:rPr lang="en-US" b="1" i="0" u="none" strike="noStrike" baseline="0">
                <a:latin typeface="Arial" panose="020B0604020202020204" pitchFamily="34" charset="0"/>
              </a:rPr>
              <a:t> </a:t>
            </a:r>
            <a:r>
              <a:rPr lang="vi-VN" b="1" i="0" u="none" strike="noStrike" baseline="0">
                <a:latin typeface="Arial" panose="020B0604020202020204" pitchFamily="34" charset="0"/>
              </a:rPr>
              <a:t>xuất</a:t>
            </a:r>
            <a:r>
              <a:rPr lang="en-US" b="1" i="0" u="none" strike="noStrike" baseline="0">
                <a:latin typeface="Arial" panose="020B0604020202020204" pitchFamily="34" charset="0"/>
              </a:rPr>
              <a:t> </a:t>
            </a:r>
            <a:r>
              <a:rPr lang="vi-VN" b="1" i="0" u="none" strike="noStrike" baseline="0">
                <a:latin typeface="Arial" panose="020B0604020202020204" pitchFamily="34" charset="0"/>
              </a:rPr>
              <a:t>những</a:t>
            </a:r>
            <a:r>
              <a:rPr lang="en-US" b="1" i="0" u="none" strike="noStrike" baseline="0">
                <a:latin typeface="Arial" panose="020B0604020202020204" pitchFamily="34" charset="0"/>
              </a:rPr>
              <a:t> </a:t>
            </a:r>
            <a:r>
              <a:rPr lang="vi-VN" b="1" i="0" u="none" strike="noStrike" baseline="0">
                <a:latin typeface="Arial" panose="020B0604020202020204" pitchFamily="34" charset="0"/>
              </a:rPr>
              <a:t>cận</a:t>
            </a:r>
            <a:r>
              <a:rPr lang="en-US" b="1" i="0" u="none" strike="noStrike" baseline="0">
                <a:latin typeface="Arial" panose="020B0604020202020204" pitchFamily="34" charset="0"/>
              </a:rPr>
              <a:t> </a:t>
            </a:r>
            <a:r>
              <a:rPr lang="vi-VN" b="1" i="0" u="none" strike="noStrike" baseline="0">
                <a:latin typeface="Arial" panose="020B0604020202020204" pitchFamily="34" charset="0"/>
              </a:rPr>
              <a:t>lâm</a:t>
            </a:r>
            <a:r>
              <a:rPr lang="en-US" b="1" i="0" u="none" strike="noStrike" baseline="0">
                <a:latin typeface="Arial" panose="020B0604020202020204" pitchFamily="34" charset="0"/>
              </a:rPr>
              <a:t> </a:t>
            </a:r>
            <a:r>
              <a:rPr lang="vi-VN" b="1" i="0" u="none" strike="noStrike" baseline="0">
                <a:latin typeface="Arial" panose="020B0604020202020204" pitchFamily="34" charset="0"/>
              </a:rPr>
              <a:t>sàng</a:t>
            </a:r>
            <a:r>
              <a:rPr lang="en-US" b="1" i="0" u="none" strike="noStrike" baseline="0">
                <a:latin typeface="Arial" panose="020B0604020202020204" pitchFamily="34" charset="0"/>
              </a:rPr>
              <a:t> cần thiết để xác định chẩn đoán </a:t>
            </a:r>
            <a:r>
              <a:rPr lang="vi-VN" b="0" i="0" u="none" strike="noStrike" baseline="0">
                <a:latin typeface="Arial" panose="020B0604020202020204" pitchFamily="34" charset="0"/>
              </a:rPr>
              <a:t>trong</a:t>
            </a:r>
            <a:r>
              <a:rPr lang="en-US" b="0" i="0" u="none" strike="noStrike" baseline="0">
                <a:latin typeface="Arial" panose="020B0604020202020204" pitchFamily="34" charset="0"/>
              </a:rPr>
              <a:t> </a:t>
            </a:r>
            <a:r>
              <a:rPr lang="vi-VN" b="0" i="0" u="none" strike="noStrike" baseline="0">
                <a:latin typeface="Arial" panose="020B0604020202020204" pitchFamily="34" charset="0"/>
              </a:rPr>
              <a:t>mỗi</a:t>
            </a:r>
            <a:r>
              <a:rPr lang="en-US" b="0" i="0" u="none" strike="noStrike" baseline="0">
                <a:latin typeface="Arial" panose="020B0604020202020204" pitchFamily="34" charset="0"/>
              </a:rPr>
              <a:t> </a:t>
            </a:r>
            <a:r>
              <a:rPr lang="vi-VN" b="0" i="0" u="none" strike="noStrike" baseline="0">
                <a:latin typeface="Arial" panose="020B0604020202020204" pitchFamily="34" charset="0"/>
              </a:rPr>
              <a:t>bệnh</a:t>
            </a:r>
            <a:r>
              <a:rPr lang="en-US" b="0" i="0" u="none" strike="noStrike" baseline="0">
                <a:latin typeface="Arial" panose="020B0604020202020204" pitchFamily="34" charset="0"/>
              </a:rPr>
              <a:t> </a:t>
            </a:r>
            <a:r>
              <a:rPr lang="vi-VN" b="0" i="0" u="none" strike="noStrike" baseline="0">
                <a:latin typeface="Arial" panose="020B0604020202020204" pitchFamily="34" charset="0"/>
              </a:rPr>
              <a:t>cảnh</a:t>
            </a:r>
            <a:r>
              <a:rPr lang="en-US" b="0" i="0" u="none" strike="noStrike" baseline="0">
                <a:latin typeface="Arial" panose="020B0604020202020204" pitchFamily="34" charset="0"/>
              </a:rPr>
              <a:t> </a:t>
            </a:r>
            <a:r>
              <a:rPr lang="vi-VN" b="0" i="0" u="none" strike="noStrike" baseline="0">
                <a:latin typeface="Arial" panose="020B0604020202020204" pitchFamily="34" charset="0"/>
              </a:rPr>
              <a:t>lâm</a:t>
            </a:r>
            <a:r>
              <a:rPr lang="en-US" b="0" i="0" u="none" strike="noStrike" baseline="0">
                <a:latin typeface="Arial" panose="020B0604020202020204" pitchFamily="34" charset="0"/>
              </a:rPr>
              <a:t> </a:t>
            </a:r>
            <a:r>
              <a:rPr lang="vi-VN" b="0" i="0" u="none" strike="noStrike" baseline="0">
                <a:latin typeface="Arial" panose="020B0604020202020204" pitchFamily="34" charset="0"/>
              </a:rPr>
              <a:t>sàng</a:t>
            </a:r>
            <a:r>
              <a:rPr lang="en-US" b="0" i="0" u="none" strike="noStrike" baseline="0">
                <a:latin typeface="Arial" panose="020B0604020202020204" pitchFamily="34" charset="0"/>
              </a:rPr>
              <a:t> cụ thể</a:t>
            </a:r>
          </a:p>
          <a:p>
            <a:pPr marL="0" indent="0">
              <a:buNone/>
            </a:pPr>
            <a:r>
              <a:rPr lang="en-US">
                <a:latin typeface="Arial" panose="020B0604020202020204" pitchFamily="34" charset="0"/>
              </a:rPr>
              <a:t>4. </a:t>
            </a:r>
            <a:r>
              <a:rPr lang="vi-VN" b="0" i="0" u="none" strike="noStrike" baseline="0">
                <a:latin typeface="Arial" panose="020B0604020202020204" pitchFamily="34" charset="0"/>
              </a:rPr>
              <a:t>Nêu</a:t>
            </a:r>
            <a:r>
              <a:rPr lang="en-US" b="0" i="0" u="none" strike="noStrike" baseline="0">
                <a:latin typeface="Arial" panose="020B0604020202020204" pitchFamily="34" charset="0"/>
              </a:rPr>
              <a:t> </a:t>
            </a:r>
            <a:r>
              <a:rPr lang="vi-VN" b="0" i="0" u="none" strike="noStrike" baseline="0">
                <a:latin typeface="Arial" panose="020B0604020202020204" pitchFamily="34" charset="0"/>
              </a:rPr>
              <a:t>được</a:t>
            </a:r>
            <a:r>
              <a:rPr lang="en-US" b="0" i="0" u="none" strike="noStrike" baseline="0">
                <a:latin typeface="Arial" panose="020B0604020202020204" pitchFamily="34" charset="0"/>
              </a:rPr>
              <a:t> </a:t>
            </a:r>
            <a:r>
              <a:rPr lang="en-US" b="1" i="0" u="none" strike="noStrike" baseline="0">
                <a:latin typeface="Arial" panose="020B0604020202020204" pitchFamily="34" charset="0"/>
              </a:rPr>
              <a:t>chẩn đoán </a:t>
            </a:r>
            <a:r>
              <a:rPr lang="en-US" b="0" i="0" u="none" strike="noStrike" baseline="0">
                <a:latin typeface="Arial" panose="020B0604020202020204" pitchFamily="34" charset="0"/>
              </a:rPr>
              <a:t>và </a:t>
            </a:r>
            <a:r>
              <a:rPr lang="vi-VN" b="1" i="0" u="none" strike="noStrike" baseline="0">
                <a:latin typeface="Arial" panose="020B0604020202020204" pitchFamily="34" charset="0"/>
              </a:rPr>
              <a:t>hướng</a:t>
            </a:r>
            <a:r>
              <a:rPr lang="en-US" b="1" i="0" u="none" strike="noStrike" baseline="0">
                <a:latin typeface="Arial" panose="020B0604020202020204" pitchFamily="34" charset="0"/>
              </a:rPr>
              <a:t> </a:t>
            </a:r>
            <a:r>
              <a:rPr lang="vi-VN" b="1" i="0" u="none" strike="noStrike" baseline="0">
                <a:latin typeface="Arial" panose="020B0604020202020204" pitchFamily="34" charset="0"/>
              </a:rPr>
              <a:t>xử</a:t>
            </a:r>
            <a:r>
              <a:rPr lang="en-US" b="1" i="0" u="none" strike="noStrike" baseline="0">
                <a:latin typeface="Arial" panose="020B0604020202020204" pitchFamily="34" charset="0"/>
              </a:rPr>
              <a:t> </a:t>
            </a:r>
            <a:r>
              <a:rPr lang="vi-VN" b="1" i="0" u="none" strike="noStrike" baseline="0">
                <a:latin typeface="Arial" panose="020B0604020202020204" pitchFamily="34" charset="0"/>
              </a:rPr>
              <a:t>trí</a:t>
            </a:r>
            <a:r>
              <a:rPr lang="en-US" b="1" i="0" u="none" strike="noStrike" baseline="0">
                <a:latin typeface="Arial" panose="020B0604020202020204" pitchFamily="34" charset="0"/>
              </a:rPr>
              <a:t> </a:t>
            </a:r>
            <a:r>
              <a:rPr lang="en-US">
                <a:latin typeface="Arial" panose="020B0604020202020204" pitchFamily="34" charset="0"/>
              </a:rPr>
              <a:t>đối với từng bệnh cảnh lâm sàng của một bệnh nhân đến khám vì đau họng cấp tính</a:t>
            </a:r>
            <a:endParaRPr lang="vi-VN" b="0" i="0" u="none" strike="noStrike" baseline="0">
              <a:latin typeface="Arial" panose="020B0604020202020204" pitchFamily="34" charset="0"/>
            </a:endParaRPr>
          </a:p>
          <a:p>
            <a:pPr marL="0" indent="0">
              <a:buNone/>
            </a:pPr>
            <a:endParaRPr lang="en-US" sz="2000"/>
          </a:p>
        </p:txBody>
      </p:sp>
    </p:spTree>
    <p:extLst>
      <p:ext uri="{BB962C8B-B14F-4D97-AF65-F5344CB8AC3E}">
        <p14:creationId xmlns:p14="http://schemas.microsoft.com/office/powerpoint/2010/main" val="25028286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7">
            <a:extLst>
              <a:ext uri="{FF2B5EF4-FFF2-40B4-BE49-F238E27FC236}">
                <a16:creationId xmlns:a16="http://schemas.microsoft.com/office/drawing/2014/main" id="{6C4028FD-8BAA-4A19-BFDE-594D991B7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6628D60-8F73-49F2-8E86-CFEC9B8E79FD}"/>
              </a:ext>
            </a:extLst>
          </p:cNvPr>
          <p:cNvSpPr>
            <a:spLocks noGrp="1"/>
          </p:cNvSpPr>
          <p:nvPr>
            <p:ph type="title"/>
          </p:nvPr>
        </p:nvSpPr>
        <p:spPr>
          <a:xfrm>
            <a:off x="838200" y="556995"/>
            <a:ext cx="10515600" cy="1133693"/>
          </a:xfrm>
        </p:spPr>
        <p:txBody>
          <a:bodyPr>
            <a:normAutofit/>
          </a:bodyPr>
          <a:lstStyle/>
          <a:p>
            <a:r>
              <a:rPr lang="en-US" sz="5200"/>
              <a:t>Trả lời</a:t>
            </a:r>
          </a:p>
        </p:txBody>
      </p:sp>
      <p:graphicFrame>
        <p:nvGraphicFramePr>
          <p:cNvPr id="5" name="Content Placeholder 2">
            <a:extLst>
              <a:ext uri="{FF2B5EF4-FFF2-40B4-BE49-F238E27FC236}">
                <a16:creationId xmlns:a16="http://schemas.microsoft.com/office/drawing/2014/main" id="{60FEEAF6-2413-40DD-A449-0490A0929642}"/>
              </a:ext>
            </a:extLst>
          </p:cNvPr>
          <p:cNvGraphicFramePr>
            <a:graphicFrameLocks noGrp="1"/>
          </p:cNvGraphicFramePr>
          <p:nvPr>
            <p:ph idx="1"/>
            <p:extLst>
              <p:ext uri="{D42A27DB-BD31-4B8C-83A1-F6EECF244321}">
                <p14:modId xmlns:p14="http://schemas.microsoft.com/office/powerpoint/2010/main" val="1635996597"/>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048845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4F7EBAE4-9945-4473-9E34-B2C66EA0F0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0DF8873A-5148-43B5-8E1A-7DA81BD0F30A}"/>
              </a:ext>
            </a:extLst>
          </p:cNvPr>
          <p:cNvSpPr>
            <a:spLocks noGrp="1"/>
          </p:cNvSpPr>
          <p:nvPr>
            <p:ph type="title"/>
          </p:nvPr>
        </p:nvSpPr>
        <p:spPr>
          <a:xfrm>
            <a:off x="523983" y="-56832"/>
            <a:ext cx="5393361" cy="1325563"/>
          </a:xfrm>
        </p:spPr>
        <p:txBody>
          <a:bodyPr>
            <a:normAutofit/>
          </a:bodyPr>
          <a:lstStyle/>
          <a:p>
            <a:r>
              <a:rPr lang="en-US"/>
              <a:t>Trả lời</a:t>
            </a:r>
          </a:p>
        </p:txBody>
      </p:sp>
      <p:pic>
        <p:nvPicPr>
          <p:cNvPr id="6" name="Picture 5">
            <a:extLst>
              <a:ext uri="{FF2B5EF4-FFF2-40B4-BE49-F238E27FC236}">
                <a16:creationId xmlns:a16="http://schemas.microsoft.com/office/drawing/2014/main" id="{CBDDABB5-F5E8-40BC-9C51-972FACE0646A}"/>
              </a:ext>
            </a:extLst>
          </p:cNvPr>
          <p:cNvPicPr>
            <a:picLocks noChangeAspect="1"/>
          </p:cNvPicPr>
          <p:nvPr/>
        </p:nvPicPr>
        <p:blipFill rotWithShape="1">
          <a:blip r:embed="rId2"/>
          <a:srcRect l="29265" r="3983" b="-2"/>
          <a:stretch/>
        </p:blipFill>
        <p:spPr>
          <a:xfrm>
            <a:off x="7094924" y="1391920"/>
            <a:ext cx="4377072" cy="4377072"/>
          </a:xfrm>
          <a:custGeom>
            <a:avLst/>
            <a:gdLst/>
            <a:ahLst/>
            <a:cxnLst/>
            <a:rect l="l" t="t" r="r" b="b"/>
            <a:pathLst>
              <a:path w="2663168" h="2663168">
                <a:moveTo>
                  <a:pt x="1331584" y="0"/>
                </a:moveTo>
                <a:cubicBezTo>
                  <a:pt x="2066998" y="0"/>
                  <a:pt x="2663168" y="596170"/>
                  <a:pt x="2663168" y="1331584"/>
                </a:cubicBezTo>
                <a:cubicBezTo>
                  <a:pt x="2663168" y="2066998"/>
                  <a:pt x="2066998" y="2663168"/>
                  <a:pt x="1331584" y="2663168"/>
                </a:cubicBezTo>
                <a:cubicBezTo>
                  <a:pt x="596170" y="2663168"/>
                  <a:pt x="0" y="2066998"/>
                  <a:pt x="0" y="1331584"/>
                </a:cubicBezTo>
                <a:cubicBezTo>
                  <a:pt x="0" y="596170"/>
                  <a:pt x="596170" y="0"/>
                  <a:pt x="1331584" y="0"/>
                </a:cubicBezTo>
                <a:close/>
              </a:path>
            </a:pathLst>
          </a:custGeom>
        </p:spPr>
      </p:pic>
      <p:sp>
        <p:nvSpPr>
          <p:cNvPr id="19" name="Arc 18">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189197" flipV="1">
            <a:off x="6261882" y="687822"/>
            <a:ext cx="5471147" cy="5471147"/>
          </a:xfrm>
          <a:prstGeom prst="arc">
            <a:avLst>
              <a:gd name="adj1" fmla="val 16200000"/>
              <a:gd name="adj2" fmla="val 20093138"/>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1" name="Oval 20">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48561" y="921125"/>
            <a:ext cx="791021" cy="7695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aphicFrame>
        <p:nvGraphicFramePr>
          <p:cNvPr id="5" name="Content Placeholder 2">
            <a:extLst>
              <a:ext uri="{FF2B5EF4-FFF2-40B4-BE49-F238E27FC236}">
                <a16:creationId xmlns:a16="http://schemas.microsoft.com/office/drawing/2014/main" id="{502250B0-27A3-425C-B685-8F912F54621A}"/>
              </a:ext>
            </a:extLst>
          </p:cNvPr>
          <p:cNvGraphicFramePr>
            <a:graphicFrameLocks noGrp="1"/>
          </p:cNvGraphicFramePr>
          <p:nvPr>
            <p:ph idx="1"/>
            <p:extLst>
              <p:ext uri="{D42A27DB-BD31-4B8C-83A1-F6EECF244321}">
                <p14:modId xmlns:p14="http://schemas.microsoft.com/office/powerpoint/2010/main" val="2160401194"/>
              </p:ext>
            </p:extLst>
          </p:nvPr>
        </p:nvGraphicFramePr>
        <p:xfrm>
          <a:off x="439077" y="921124"/>
          <a:ext cx="6503485" cy="508915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117926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6727E0DC-6EC2-45B0-9F93-D30A9D1D6063}"/>
              </a:ext>
            </a:extLst>
          </p:cNvPr>
          <p:cNvSpPr>
            <a:spLocks noGrp="1"/>
          </p:cNvSpPr>
          <p:nvPr>
            <p:ph type="title"/>
          </p:nvPr>
        </p:nvSpPr>
        <p:spPr>
          <a:xfrm>
            <a:off x="838200" y="365125"/>
            <a:ext cx="10515600" cy="1325563"/>
          </a:xfrm>
        </p:spPr>
        <p:txBody>
          <a:bodyPr>
            <a:normAutofit/>
          </a:bodyPr>
          <a:lstStyle/>
          <a:p>
            <a:r>
              <a:rPr lang="en-US"/>
              <a:t>Tiếp tục ca lâm sàng</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6EAD5986-D09B-4154-B414-F494BF06DBD3}"/>
              </a:ext>
            </a:extLst>
          </p:cNvPr>
          <p:cNvSpPr>
            <a:spLocks noGrp="1"/>
          </p:cNvSpPr>
          <p:nvPr>
            <p:ph idx="1"/>
          </p:nvPr>
        </p:nvSpPr>
        <p:spPr>
          <a:xfrm>
            <a:off x="838200" y="1825625"/>
            <a:ext cx="10515600" cy="4351338"/>
          </a:xfrm>
        </p:spPr>
        <p:txBody>
          <a:bodyPr>
            <a:normAutofit/>
          </a:bodyPr>
          <a:lstStyle/>
          <a:p>
            <a:r>
              <a:rPr lang="en-US"/>
              <a:t>Bệnh nhân tỉnh, tiếp xúc tốt. Nhiệt độ 37.5</a:t>
            </a:r>
            <a:r>
              <a:rPr lang="en-US" baseline="30000"/>
              <a:t>0</a:t>
            </a:r>
            <a:r>
              <a:rPr lang="en-US"/>
              <a:t>C, nhịp thở 18 lần/phút, mạch 90 lần/phút, huyết áp 120/80 mmHg, chi ấm, da niêm hồng</a:t>
            </a:r>
          </a:p>
          <a:p>
            <a:r>
              <a:rPr lang="en-US"/>
              <a:t>Há miệng rộng, hạch cổ không sờ chạm</a:t>
            </a:r>
          </a:p>
          <a:p>
            <a:r>
              <a:rPr lang="en-US"/>
              <a:t>Khám mũi: niêm mạc mũi sung huyết, xuất tiết dịch nhầy trong ở sàn mũi 2 bên, khe mũi giữa 2 bên thông thoáng</a:t>
            </a:r>
          </a:p>
          <a:p>
            <a:r>
              <a:rPr lang="en-US"/>
              <a:t>Khám họng miệng ghi nhận được hình ảnh sau:</a:t>
            </a:r>
          </a:p>
          <a:p>
            <a:endParaRPr lang="en-US"/>
          </a:p>
          <a:p>
            <a:endParaRPr lang="en-US"/>
          </a:p>
          <a:p>
            <a:endParaRPr lang="en-US"/>
          </a:p>
          <a:p>
            <a:endParaRPr lang="en-US"/>
          </a:p>
        </p:txBody>
      </p:sp>
    </p:spTree>
    <p:extLst>
      <p:ext uri="{BB962C8B-B14F-4D97-AF65-F5344CB8AC3E}">
        <p14:creationId xmlns:p14="http://schemas.microsoft.com/office/powerpoint/2010/main" val="7061671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16C5FA50-8D52-4617-AF91-5C7B1C835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A867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BFF6263-0DFC-4347-A54D-6F95F67E23E6}"/>
              </a:ext>
            </a:extLst>
          </p:cNvPr>
          <p:cNvSpPr>
            <a:spLocks noGrp="1"/>
          </p:cNvSpPr>
          <p:nvPr>
            <p:ph type="title"/>
          </p:nvPr>
        </p:nvSpPr>
        <p:spPr>
          <a:xfrm>
            <a:off x="9093496" y="618681"/>
            <a:ext cx="2613872" cy="4794567"/>
          </a:xfrm>
        </p:spPr>
        <p:txBody>
          <a:bodyPr vert="horz" lIns="91440" tIns="45720" rIns="91440" bIns="45720" rtlCol="0" anchor="ctr">
            <a:normAutofit/>
          </a:bodyPr>
          <a:lstStyle/>
          <a:p>
            <a:r>
              <a:rPr lang="en-US" sz="2800">
                <a:solidFill>
                  <a:srgbClr val="FFFFFF"/>
                </a:solidFill>
              </a:rPr>
              <a:t>Niêm mạc thành sau họng sung huyết, phù nề</a:t>
            </a:r>
          </a:p>
        </p:txBody>
      </p:sp>
      <p:sp>
        <p:nvSpPr>
          <p:cNvPr id="12" name="Rounded Rectangle 9">
            <a:extLst>
              <a:ext uri="{FF2B5EF4-FFF2-40B4-BE49-F238E27FC236}">
                <a16:creationId xmlns:a16="http://schemas.microsoft.com/office/drawing/2014/main" id="{E223798C-12AD-4B0C-A50C-D676347D67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3354" y="484632"/>
            <a:ext cx="8129016" cy="5724144"/>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picture containing food, close, sitting, pink&#10;&#10;Description automatically generated">
            <a:extLst>
              <a:ext uri="{FF2B5EF4-FFF2-40B4-BE49-F238E27FC236}">
                <a16:creationId xmlns:a16="http://schemas.microsoft.com/office/drawing/2014/main" id="{40FC2D06-D3D3-4918-89EE-E39AB8B98D4D}"/>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7524" r="9050"/>
          <a:stretch/>
        </p:blipFill>
        <p:spPr>
          <a:xfrm>
            <a:off x="976251" y="942538"/>
            <a:ext cx="7163222" cy="4808332"/>
          </a:xfrm>
          <a:prstGeom prst="rect">
            <a:avLst/>
          </a:prstGeom>
          <a:effectLst/>
        </p:spPr>
      </p:pic>
    </p:spTree>
    <p:extLst>
      <p:ext uri="{BB962C8B-B14F-4D97-AF65-F5344CB8AC3E}">
        <p14:creationId xmlns:p14="http://schemas.microsoft.com/office/powerpoint/2010/main" val="7930673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6E8C28-029D-411F-8788-80C9FBCCB379}"/>
              </a:ext>
            </a:extLst>
          </p:cNvPr>
          <p:cNvSpPr>
            <a:spLocks noGrp="1"/>
          </p:cNvSpPr>
          <p:nvPr>
            <p:ph type="title"/>
          </p:nvPr>
        </p:nvSpPr>
        <p:spPr>
          <a:xfrm>
            <a:off x="519545" y="621792"/>
            <a:ext cx="5181503" cy="5504688"/>
          </a:xfrm>
        </p:spPr>
        <p:txBody>
          <a:bodyPr>
            <a:normAutofit/>
          </a:bodyPr>
          <a:lstStyle/>
          <a:p>
            <a:r>
              <a:rPr lang="en-US" sz="4800"/>
              <a:t>Bước 7: Tóm tắt bệnh án</a:t>
            </a:r>
          </a:p>
        </p:txBody>
      </p:sp>
      <p:sp>
        <p:nvSpPr>
          <p:cNvPr id="9" name="Rectangle 8">
            <a:extLst>
              <a:ext uri="{FF2B5EF4-FFF2-40B4-BE49-F238E27FC236}">
                <a16:creationId xmlns:a16="http://schemas.microsoft.com/office/drawing/2014/main" id="{2F56F8EA-3356-4455-9899-320874F6E4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6124" cy="6858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1" i="0" u="none" strike="noStrike" kern="0" cap="none" spc="0" normalizeH="0" baseline="0" noProof="0" dirty="0">
              <a:ln>
                <a:noFill/>
              </a:ln>
              <a:solidFill>
                <a:prstClr val="white"/>
              </a:solidFill>
              <a:effectLst/>
              <a:uLnTx/>
              <a:uFillTx/>
              <a:latin typeface="Calibri" panose="020F0502020204030204"/>
              <a:ea typeface="+mn-ea"/>
              <a:cs typeface="+mn-cs"/>
            </a:endParaRPr>
          </a:p>
        </p:txBody>
      </p:sp>
      <p:graphicFrame>
        <p:nvGraphicFramePr>
          <p:cNvPr id="5" name="Content Placeholder 2">
            <a:extLst>
              <a:ext uri="{FF2B5EF4-FFF2-40B4-BE49-F238E27FC236}">
                <a16:creationId xmlns:a16="http://schemas.microsoft.com/office/drawing/2014/main" id="{2BF8940B-B30B-429B-A2E9-464870765740}"/>
              </a:ext>
            </a:extLst>
          </p:cNvPr>
          <p:cNvGraphicFramePr>
            <a:graphicFrameLocks noGrp="1"/>
          </p:cNvGraphicFramePr>
          <p:nvPr>
            <p:ph idx="1"/>
            <p:extLst>
              <p:ext uri="{D42A27DB-BD31-4B8C-83A1-F6EECF244321}">
                <p14:modId xmlns:p14="http://schemas.microsoft.com/office/powerpoint/2010/main" val="2402902773"/>
              </p:ext>
            </p:extLst>
          </p:nvPr>
        </p:nvGraphicFramePr>
        <p:xfrm>
          <a:off x="6099048" y="621792"/>
          <a:ext cx="5257800" cy="55046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817071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6F1F2C8-798B-4CCE-A851-94AFAF350B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C1C9521-E11D-4FE9-9CC7-AB0F9E2422F7}"/>
              </a:ext>
            </a:extLst>
          </p:cNvPr>
          <p:cNvSpPr>
            <a:spLocks noGrp="1"/>
          </p:cNvSpPr>
          <p:nvPr>
            <p:ph type="title"/>
          </p:nvPr>
        </p:nvSpPr>
        <p:spPr>
          <a:xfrm>
            <a:off x="970908" y="1220919"/>
            <a:ext cx="5425781" cy="2387600"/>
          </a:xfrm>
        </p:spPr>
        <p:txBody>
          <a:bodyPr vert="horz" lIns="91440" tIns="45720" rIns="91440" bIns="45720" rtlCol="0" anchor="b">
            <a:normAutofit/>
          </a:bodyPr>
          <a:lstStyle/>
          <a:p>
            <a:r>
              <a:rPr lang="en-US" sz="6000" kern="1200">
                <a:solidFill>
                  <a:schemeClr val="tx1"/>
                </a:solidFill>
                <a:latin typeface="+mj-lt"/>
                <a:ea typeface="+mj-ea"/>
                <a:cs typeface="+mj-cs"/>
              </a:rPr>
              <a:t>Câu hỏi thảo luận 8</a:t>
            </a:r>
          </a:p>
        </p:txBody>
      </p:sp>
      <p:sp>
        <p:nvSpPr>
          <p:cNvPr id="3" name="Content Placeholder 2">
            <a:extLst>
              <a:ext uri="{FF2B5EF4-FFF2-40B4-BE49-F238E27FC236}">
                <a16:creationId xmlns:a16="http://schemas.microsoft.com/office/drawing/2014/main" id="{E42A8C80-172D-4859-83FF-032DC472C433}"/>
              </a:ext>
            </a:extLst>
          </p:cNvPr>
          <p:cNvSpPr>
            <a:spLocks noGrp="1"/>
          </p:cNvSpPr>
          <p:nvPr>
            <p:ph idx="1"/>
          </p:nvPr>
        </p:nvSpPr>
        <p:spPr>
          <a:xfrm>
            <a:off x="970908" y="3700594"/>
            <a:ext cx="5425781" cy="1655762"/>
          </a:xfrm>
        </p:spPr>
        <p:txBody>
          <a:bodyPr vert="horz" lIns="91440" tIns="45720" rIns="91440" bIns="45720" rtlCol="0">
            <a:normAutofit/>
          </a:bodyPr>
          <a:lstStyle/>
          <a:p>
            <a:pPr marL="0" indent="0">
              <a:buNone/>
            </a:pPr>
            <a:r>
              <a:rPr lang="en-US" kern="1200">
                <a:solidFill>
                  <a:schemeClr val="tx1"/>
                </a:solidFill>
                <a:latin typeface="+mn-lt"/>
                <a:ea typeface="+mn-ea"/>
                <a:cs typeface="+mn-cs"/>
              </a:rPr>
              <a:t>Chẩn đoán sơ bộ của bệnh cảnh lâm sàng này là gì? Chẩn đoán phân biệt? Biện luận?</a:t>
            </a:r>
          </a:p>
        </p:txBody>
      </p:sp>
      <p:sp>
        <p:nvSpPr>
          <p:cNvPr id="10" name="Freeform: Shape 9">
            <a:extLst>
              <a:ext uri="{FF2B5EF4-FFF2-40B4-BE49-F238E27FC236}">
                <a16:creationId xmlns:a16="http://schemas.microsoft.com/office/drawing/2014/main" id="{755E9CD0-04B0-4A3C-B291-AD913379C7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Oval 11">
            <a:extLst>
              <a:ext uri="{FF2B5EF4-FFF2-40B4-BE49-F238E27FC236}">
                <a16:creationId xmlns:a16="http://schemas.microsoft.com/office/drawing/2014/main" id="{1DD8BF3B-6066-418C-8D1A-75C5E396FC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2624479"/>
            <a:ext cx="812427" cy="812427"/>
          </a:xfrm>
          <a:prstGeom prst="ellipse">
            <a:avLst/>
          </a:prstGeom>
          <a:noFill/>
          <a:ln w="1270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Block Arc 13">
            <a:extLst>
              <a:ext uri="{FF2B5EF4-FFF2-40B4-BE49-F238E27FC236}">
                <a16:creationId xmlns:a16="http://schemas.microsoft.com/office/drawing/2014/main" id="{80BC66F9-7A74-4286-AD22-1174052CC2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912417" y="1202394"/>
            <a:ext cx="2387600" cy="2387600"/>
          </a:xfrm>
          <a:prstGeom prst="blockArc">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Freeform: Shape 15">
            <a:extLst>
              <a:ext uri="{FF2B5EF4-FFF2-40B4-BE49-F238E27FC236}">
                <a16:creationId xmlns:a16="http://schemas.microsoft.com/office/drawing/2014/main" id="{D8142CC3-2B5C-48E6-9DF0-6C8ACBAF23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0"/>
            <a:ext cx="2315251" cy="1550992"/>
          </a:xfrm>
          <a:custGeom>
            <a:avLst/>
            <a:gdLst>
              <a:gd name="connsiteX0" fmla="*/ 0 w 2315251"/>
              <a:gd name="connsiteY0" fmla="*/ 0 h 1550992"/>
              <a:gd name="connsiteX1" fmla="*/ 138700 w 2315251"/>
              <a:gd name="connsiteY1" fmla="*/ 0 h 1550992"/>
              <a:gd name="connsiteX2" fmla="*/ 138700 w 2315251"/>
              <a:gd name="connsiteY2" fmla="*/ 1361400 h 1550992"/>
              <a:gd name="connsiteX3" fmla="*/ 2107387 w 2315251"/>
              <a:gd name="connsiteY3" fmla="*/ 222673 h 1550992"/>
              <a:gd name="connsiteX4" fmla="*/ 1722420 w 2315251"/>
              <a:gd name="connsiteY4" fmla="*/ 0 h 1550992"/>
              <a:gd name="connsiteX5" fmla="*/ 1999436 w 2315251"/>
              <a:gd name="connsiteY5" fmla="*/ 0 h 1550992"/>
              <a:gd name="connsiteX6" fmla="*/ 2280549 w 2315251"/>
              <a:gd name="connsiteY6" fmla="*/ 162605 h 1550992"/>
              <a:gd name="connsiteX7" fmla="*/ 2305953 w 2315251"/>
              <a:gd name="connsiteY7" fmla="*/ 257336 h 1550992"/>
              <a:gd name="connsiteX8" fmla="*/ 2280549 w 2315251"/>
              <a:gd name="connsiteY8" fmla="*/ 282740 h 1550992"/>
              <a:gd name="connsiteX9" fmla="*/ 104026 w 2315251"/>
              <a:gd name="connsiteY9" fmla="*/ 1541710 h 1550992"/>
              <a:gd name="connsiteX10" fmla="*/ 69351 w 2315251"/>
              <a:gd name="connsiteY10" fmla="*/ 1550992 h 1550992"/>
              <a:gd name="connsiteX11" fmla="*/ 0 w 2315251"/>
              <a:gd name="connsiteY11" fmla="*/ 1481643 h 1550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15251" h="1550992">
                <a:moveTo>
                  <a:pt x="0" y="0"/>
                </a:moveTo>
                <a:lnTo>
                  <a:pt x="138700" y="0"/>
                </a:lnTo>
                <a:lnTo>
                  <a:pt x="138700" y="1361400"/>
                </a:lnTo>
                <a:lnTo>
                  <a:pt x="2107387" y="222673"/>
                </a:lnTo>
                <a:lnTo>
                  <a:pt x="1722420" y="0"/>
                </a:lnTo>
                <a:lnTo>
                  <a:pt x="1999436" y="0"/>
                </a:lnTo>
                <a:lnTo>
                  <a:pt x="2280549" y="162605"/>
                </a:lnTo>
                <a:cubicBezTo>
                  <a:pt x="2313720" y="181745"/>
                  <a:pt x="2325104" y="224155"/>
                  <a:pt x="2305953" y="257336"/>
                </a:cubicBezTo>
                <a:cubicBezTo>
                  <a:pt x="2299872" y="267889"/>
                  <a:pt x="2291101" y="276648"/>
                  <a:pt x="2280549" y="282740"/>
                </a:cubicBezTo>
                <a:lnTo>
                  <a:pt x="104026" y="1541710"/>
                </a:lnTo>
                <a:cubicBezTo>
                  <a:pt x="93484" y="1547802"/>
                  <a:pt x="81523" y="1551003"/>
                  <a:pt x="69351" y="1550992"/>
                </a:cubicBezTo>
                <a:cubicBezTo>
                  <a:pt x="31049" y="1550992"/>
                  <a:pt x="0" y="1519944"/>
                  <a:pt x="0" y="1481643"/>
                </a:cubicBezTo>
                <a:close/>
              </a:path>
            </a:pathLst>
          </a:custGeom>
          <a:solidFill>
            <a:schemeClr val="accent6"/>
          </a:solidFill>
          <a:ln w="9525" cap="flat">
            <a:noFill/>
            <a:prstDash val="solid"/>
            <a:miter/>
          </a:ln>
        </p:spPr>
        <p:txBody>
          <a:bodyPr rtlCol="0" anchor="ctr"/>
          <a:lstStyle/>
          <a:p>
            <a:endParaRPr lang="en-US" dirty="0"/>
          </a:p>
        </p:txBody>
      </p:sp>
      <p:cxnSp>
        <p:nvCxnSpPr>
          <p:cNvPr id="18" name="Straight Connector 17">
            <a:extLst>
              <a:ext uri="{FF2B5EF4-FFF2-40B4-BE49-F238E27FC236}">
                <a16:creationId xmlns:a16="http://schemas.microsoft.com/office/drawing/2014/main" id="{7B2D303B-3DD0-4319-9EAD-361847FEC71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724638" y="1331572"/>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20" name="Freeform: Shape 19">
            <a:extLst>
              <a:ext uri="{FF2B5EF4-FFF2-40B4-BE49-F238E27FC236}">
                <a16:creationId xmlns:a16="http://schemas.microsoft.com/office/drawing/2014/main" id="{46A89C79-8EF3-4AF9-B3D9-59A883F41C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05550" y="4112081"/>
            <a:ext cx="1186451" cy="1771650"/>
          </a:xfrm>
          <a:custGeom>
            <a:avLst/>
            <a:gdLst>
              <a:gd name="connsiteX0" fmla="*/ 61913 w 1186451"/>
              <a:gd name="connsiteY0" fmla="*/ 0 h 1771650"/>
              <a:gd name="connsiteX1" fmla="*/ 1186451 w 1186451"/>
              <a:gd name="connsiteY1" fmla="*/ 0 h 1771650"/>
              <a:gd name="connsiteX2" fmla="*/ 1186451 w 1186451"/>
              <a:gd name="connsiteY2" fmla="*/ 123825 h 1771650"/>
              <a:gd name="connsiteX3" fmla="*/ 123825 w 1186451"/>
              <a:gd name="connsiteY3" fmla="*/ 123825 h 1771650"/>
              <a:gd name="connsiteX4" fmla="*/ 123825 w 1186451"/>
              <a:gd name="connsiteY4" fmla="*/ 1647825 h 1771650"/>
              <a:gd name="connsiteX5" fmla="*/ 1186451 w 1186451"/>
              <a:gd name="connsiteY5" fmla="*/ 1647825 h 1771650"/>
              <a:gd name="connsiteX6" fmla="*/ 1186451 w 1186451"/>
              <a:gd name="connsiteY6" fmla="*/ 1771650 h 1771650"/>
              <a:gd name="connsiteX7" fmla="*/ 61913 w 1186451"/>
              <a:gd name="connsiteY7" fmla="*/ 1771650 h 1771650"/>
              <a:gd name="connsiteX8" fmla="*/ 0 w 1186451"/>
              <a:gd name="connsiteY8" fmla="*/ 1709738 h 1771650"/>
              <a:gd name="connsiteX9" fmla="*/ 0 w 1186451"/>
              <a:gd name="connsiteY9" fmla="*/ 61913 h 1771650"/>
              <a:gd name="connsiteX10" fmla="*/ 61913 w 1186451"/>
              <a:gd name="connsiteY10" fmla="*/ 0 h 177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6451" h="1771650">
                <a:moveTo>
                  <a:pt x="61913" y="0"/>
                </a:moveTo>
                <a:lnTo>
                  <a:pt x="1186451" y="0"/>
                </a:lnTo>
                <a:lnTo>
                  <a:pt x="1186451" y="123825"/>
                </a:lnTo>
                <a:lnTo>
                  <a:pt x="123825" y="123825"/>
                </a:lnTo>
                <a:lnTo>
                  <a:pt x="123825" y="1647825"/>
                </a:lnTo>
                <a:lnTo>
                  <a:pt x="1186451" y="1647825"/>
                </a:lnTo>
                <a:lnTo>
                  <a:pt x="1186451" y="1771650"/>
                </a:lnTo>
                <a:lnTo>
                  <a:pt x="61913" y="1771650"/>
                </a:lnTo>
                <a:cubicBezTo>
                  <a:pt x="27719" y="1771650"/>
                  <a:pt x="0" y="1743932"/>
                  <a:pt x="0" y="1709738"/>
                </a:cubicBez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22" name="Arc 21">
            <a:extLst>
              <a:ext uri="{FF2B5EF4-FFF2-40B4-BE49-F238E27FC236}">
                <a16:creationId xmlns:a16="http://schemas.microsoft.com/office/drawing/2014/main" id="{EFE5CE34-4543-42E5-B82C-1F3D12422C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992895">
            <a:off x="6086940" y="4145122"/>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4" name="Freeform: Shape 23">
            <a:extLst>
              <a:ext uri="{FF2B5EF4-FFF2-40B4-BE49-F238E27FC236}">
                <a16:creationId xmlns:a16="http://schemas.microsoft.com/office/drawing/2014/main" id="{72AF41FE-63D7-4695-81D2-66D2510E44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4962670"/>
            <a:ext cx="2643352" cy="1895331"/>
          </a:xfrm>
          <a:custGeom>
            <a:avLst/>
            <a:gdLst>
              <a:gd name="connsiteX0" fmla="*/ 1321676 w 2643352"/>
              <a:gd name="connsiteY0" fmla="*/ 0 h 1895331"/>
              <a:gd name="connsiteX1" fmla="*/ 2643352 w 2643352"/>
              <a:gd name="connsiteY1" fmla="*/ 1321676 h 1895331"/>
              <a:gd name="connsiteX2" fmla="*/ 2539488 w 2643352"/>
              <a:gd name="connsiteY2" fmla="*/ 1836132 h 1895331"/>
              <a:gd name="connsiteX3" fmla="*/ 2510970 w 2643352"/>
              <a:gd name="connsiteY3" fmla="*/ 1895331 h 1895331"/>
              <a:gd name="connsiteX4" fmla="*/ 132382 w 2643352"/>
              <a:gd name="connsiteY4" fmla="*/ 1895331 h 1895331"/>
              <a:gd name="connsiteX5" fmla="*/ 103864 w 2643352"/>
              <a:gd name="connsiteY5" fmla="*/ 1836132 h 1895331"/>
              <a:gd name="connsiteX6" fmla="*/ 0 w 2643352"/>
              <a:gd name="connsiteY6" fmla="*/ 1321676 h 1895331"/>
              <a:gd name="connsiteX7" fmla="*/ 1321676 w 2643352"/>
              <a:gd name="connsiteY7" fmla="*/ 0 h 1895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43352" h="1895331">
                <a:moveTo>
                  <a:pt x="1321676" y="0"/>
                </a:moveTo>
                <a:cubicBezTo>
                  <a:pt x="2051617" y="0"/>
                  <a:pt x="2643352" y="591735"/>
                  <a:pt x="2643352" y="1321676"/>
                </a:cubicBezTo>
                <a:cubicBezTo>
                  <a:pt x="2643352" y="1504161"/>
                  <a:pt x="2606369" y="1678009"/>
                  <a:pt x="2539488" y="1836132"/>
                </a:cubicBezTo>
                <a:lnTo>
                  <a:pt x="2510970" y="1895331"/>
                </a:lnTo>
                <a:lnTo>
                  <a:pt x="132382" y="1895331"/>
                </a:lnTo>
                <a:lnTo>
                  <a:pt x="103864" y="1836132"/>
                </a:lnTo>
                <a:cubicBezTo>
                  <a:pt x="36984" y="1678009"/>
                  <a:pt x="0" y="1504161"/>
                  <a:pt x="0" y="1321676"/>
                </a:cubicBezTo>
                <a:cubicBezTo>
                  <a:pt x="0" y="591735"/>
                  <a:pt x="591735" y="0"/>
                  <a:pt x="1321676"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876139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A494463D-2AF9-45CF-A300-E0CC4BBF075F}"/>
              </a:ext>
            </a:extLst>
          </p:cNvPr>
          <p:cNvSpPr>
            <a:spLocks noGrp="1"/>
          </p:cNvSpPr>
          <p:nvPr>
            <p:ph type="title"/>
          </p:nvPr>
        </p:nvSpPr>
        <p:spPr>
          <a:xfrm>
            <a:off x="838200" y="365125"/>
            <a:ext cx="10515600" cy="1325563"/>
          </a:xfrm>
        </p:spPr>
        <p:txBody>
          <a:bodyPr>
            <a:normAutofit/>
          </a:bodyPr>
          <a:lstStyle/>
          <a:p>
            <a:r>
              <a:rPr lang="en-US"/>
              <a:t>Trả lời</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5209AA6C-2798-431C-B832-640AC9F03980}"/>
              </a:ext>
            </a:extLst>
          </p:cNvPr>
          <p:cNvSpPr>
            <a:spLocks noGrp="1"/>
          </p:cNvSpPr>
          <p:nvPr>
            <p:ph idx="1"/>
          </p:nvPr>
        </p:nvSpPr>
        <p:spPr>
          <a:xfrm>
            <a:off x="838200" y="1825625"/>
            <a:ext cx="10515600" cy="4351338"/>
          </a:xfrm>
        </p:spPr>
        <p:txBody>
          <a:bodyPr>
            <a:normAutofit/>
          </a:bodyPr>
          <a:lstStyle/>
          <a:p>
            <a:pPr marL="0" indent="0">
              <a:buNone/>
            </a:pPr>
            <a:r>
              <a:rPr lang="en-US"/>
              <a:t>Chẩn đoán sơ bộ: Viêm mũi họng cấp do siêu vi </a:t>
            </a:r>
          </a:p>
          <a:p>
            <a:pPr marL="0" indent="0">
              <a:buNone/>
            </a:pPr>
            <a:r>
              <a:rPr lang="en-US"/>
              <a:t>Biện luận: Chẩn đoán viêm mũi họng cấp do siêu vi được nghĩ đến đầu tiên vì:</a:t>
            </a:r>
          </a:p>
          <a:p>
            <a:pPr>
              <a:buFont typeface="Wingdings" panose="05000000000000000000" pitchFamily="2" charset="2"/>
              <a:buChar char="q"/>
            </a:pPr>
            <a:r>
              <a:rPr lang="en-US"/>
              <a:t>Khởi phát bệnh nhân có biểu hiện nhiễm siêu vi: sốt nhẹ, ớn lạnh, đau nhức toàn thân, nhức đầu</a:t>
            </a:r>
          </a:p>
          <a:p>
            <a:pPr>
              <a:buFont typeface="Wingdings" panose="05000000000000000000" pitchFamily="2" charset="2"/>
              <a:buChar char="q"/>
            </a:pPr>
            <a:r>
              <a:rPr lang="en-US"/>
              <a:t>Bệnh nhân có biểu hiện viêm của niêm mạc mũi và họng do siêu vi:</a:t>
            </a:r>
          </a:p>
          <a:p>
            <a:pPr lvl="1">
              <a:buFont typeface="Wingdings" panose="05000000000000000000" pitchFamily="2" charset="2"/>
              <a:buChar char="§"/>
            </a:pPr>
            <a:r>
              <a:rPr lang="en-US" sz="2800"/>
              <a:t>Ho khạc đàm trong, dịch xuất tiết mũi màu trong</a:t>
            </a:r>
          </a:p>
          <a:p>
            <a:pPr lvl="1">
              <a:buFont typeface="Wingdings" panose="05000000000000000000" pitchFamily="2" charset="2"/>
              <a:buChar char="§"/>
            </a:pPr>
            <a:r>
              <a:rPr lang="en-US" sz="2800"/>
              <a:t>Niêm mạc mũi và họng sung huyết</a:t>
            </a:r>
          </a:p>
          <a:p>
            <a:pPr lvl="1">
              <a:buFont typeface="Wingdings" panose="05000000000000000000" pitchFamily="2" charset="2"/>
              <a:buChar char="§"/>
            </a:pPr>
            <a:endParaRPr lang="en-US" sz="2800"/>
          </a:p>
        </p:txBody>
      </p:sp>
    </p:spTree>
    <p:extLst>
      <p:ext uri="{BB962C8B-B14F-4D97-AF65-F5344CB8AC3E}">
        <p14:creationId xmlns:p14="http://schemas.microsoft.com/office/powerpoint/2010/main" val="28899223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4D610C3F-F255-4D66-92AB-9CDB12CE4C9D}"/>
              </a:ext>
            </a:extLst>
          </p:cNvPr>
          <p:cNvSpPr>
            <a:spLocks noGrp="1"/>
          </p:cNvSpPr>
          <p:nvPr>
            <p:ph type="title"/>
          </p:nvPr>
        </p:nvSpPr>
        <p:spPr>
          <a:xfrm>
            <a:off x="838200" y="365125"/>
            <a:ext cx="10515600" cy="1325563"/>
          </a:xfrm>
        </p:spPr>
        <p:txBody>
          <a:bodyPr>
            <a:normAutofit/>
          </a:bodyPr>
          <a:lstStyle/>
          <a:p>
            <a:r>
              <a:rPr lang="en-US"/>
              <a:t>Chẩn đoán phân biệt</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CC5A4A9B-4E74-4E8D-82D4-7F8776C40AF2}"/>
              </a:ext>
            </a:extLst>
          </p:cNvPr>
          <p:cNvSpPr>
            <a:spLocks noGrp="1"/>
          </p:cNvSpPr>
          <p:nvPr>
            <p:ph idx="1"/>
          </p:nvPr>
        </p:nvSpPr>
        <p:spPr>
          <a:xfrm>
            <a:off x="838200" y="1825625"/>
            <a:ext cx="10515600" cy="4351338"/>
          </a:xfrm>
        </p:spPr>
        <p:txBody>
          <a:bodyPr>
            <a:normAutofit/>
          </a:bodyPr>
          <a:lstStyle/>
          <a:p>
            <a:pPr marL="514350" indent="-514350">
              <a:buAutoNum type="arabicPeriod"/>
            </a:pPr>
            <a:r>
              <a:rPr lang="en-US" sz="2600" b="1"/>
              <a:t>Viêm mũi xoang cấp </a:t>
            </a:r>
          </a:p>
          <a:p>
            <a:pPr marL="0" indent="0">
              <a:buNone/>
            </a:pPr>
            <a:r>
              <a:rPr lang="en-US" sz="2600"/>
              <a:t>Ít nghĩ hơn vì bệnh nhân không có các triệu chứng chính của viêm mũi xoang cấp (nghẹt mũi, nhức mặt…); khám mũi: khe mũi giữa 2 bên thông thoáng</a:t>
            </a:r>
          </a:p>
          <a:p>
            <a:pPr marL="0" indent="0">
              <a:buNone/>
            </a:pPr>
            <a:r>
              <a:rPr lang="en-US" sz="2600" b="1"/>
              <a:t>2. Viêm mũi họng cấp do vi trùng</a:t>
            </a:r>
          </a:p>
          <a:p>
            <a:pPr marL="0" indent="0">
              <a:buNone/>
            </a:pPr>
            <a:r>
              <a:rPr lang="en-US" sz="2600"/>
              <a:t>Nghĩ đến vì: bệnh nhân có biểu hiện của viêm niêm mạc mũi + họng</a:t>
            </a:r>
          </a:p>
          <a:p>
            <a:pPr marL="0" indent="0">
              <a:buNone/>
            </a:pPr>
            <a:r>
              <a:rPr lang="en-US" sz="2600"/>
              <a:t>Ít nghĩ đến vì ở bệnh nhân này vì các đặc điểm sau:</a:t>
            </a:r>
          </a:p>
          <a:p>
            <a:pPr marL="0" indent="0">
              <a:buNone/>
            </a:pPr>
            <a:r>
              <a:rPr lang="en-US" sz="2600"/>
              <a:t>Số ngày bị bệnh: 3 ngày (vi trùng: thường số ngày bị bệnh trên 7 – 10 ngày)</a:t>
            </a:r>
          </a:p>
          <a:p>
            <a:pPr marL="0" indent="0">
              <a:buNone/>
            </a:pPr>
            <a:r>
              <a:rPr lang="en-US" sz="2600"/>
              <a:t>Dịch tiết (đàm, dịch tiết mũi) trong (vi trùng: dịch đục hoặc có màu)</a:t>
            </a:r>
          </a:p>
          <a:p>
            <a:pPr marL="0" indent="0">
              <a:buNone/>
            </a:pPr>
            <a:r>
              <a:rPr lang="en-US" sz="2600"/>
              <a:t>Khám: không thấy mủ/dịch đục ở niêm mạc mũi -  họng – amidan</a:t>
            </a:r>
          </a:p>
          <a:p>
            <a:pPr marL="0" indent="0">
              <a:buNone/>
            </a:pPr>
            <a:endParaRPr lang="en-US" sz="2600"/>
          </a:p>
          <a:p>
            <a:pPr marL="0" indent="0">
              <a:buNone/>
            </a:pPr>
            <a:endParaRPr lang="en-US" sz="2600"/>
          </a:p>
        </p:txBody>
      </p:sp>
    </p:spTree>
    <p:extLst>
      <p:ext uri="{BB962C8B-B14F-4D97-AF65-F5344CB8AC3E}">
        <p14:creationId xmlns:p14="http://schemas.microsoft.com/office/powerpoint/2010/main" val="31465681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6C3F2AC4-F669-417A-8F5B-D3E8F7615F8F}"/>
              </a:ext>
            </a:extLst>
          </p:cNvPr>
          <p:cNvSpPr>
            <a:spLocks noGrp="1"/>
          </p:cNvSpPr>
          <p:nvPr>
            <p:ph type="title"/>
          </p:nvPr>
        </p:nvSpPr>
        <p:spPr>
          <a:xfrm>
            <a:off x="838200" y="365125"/>
            <a:ext cx="10515600" cy="1325563"/>
          </a:xfrm>
        </p:spPr>
        <p:txBody>
          <a:bodyPr>
            <a:normAutofit/>
          </a:bodyPr>
          <a:lstStyle/>
          <a:p>
            <a:endParaRPr lang="en-US"/>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4DD26633-5513-4289-AF4C-2477CDC2F5E9}"/>
              </a:ext>
            </a:extLst>
          </p:cNvPr>
          <p:cNvSpPr>
            <a:spLocks noGrp="1"/>
          </p:cNvSpPr>
          <p:nvPr>
            <p:ph idx="1"/>
          </p:nvPr>
        </p:nvSpPr>
        <p:spPr>
          <a:xfrm>
            <a:off x="838200" y="1825625"/>
            <a:ext cx="10515600" cy="4351338"/>
          </a:xfrm>
        </p:spPr>
        <p:txBody>
          <a:bodyPr>
            <a:normAutofit/>
          </a:bodyPr>
          <a:lstStyle/>
          <a:p>
            <a:pPr marL="0" indent="0">
              <a:buNone/>
            </a:pPr>
            <a:r>
              <a:rPr lang="en-US" b="1"/>
              <a:t>3. Ở bệnh nhân này không nghĩ đến các bệnh lý nặng vì</a:t>
            </a:r>
            <a:r>
              <a:rPr lang="en-US"/>
              <a:t>:</a:t>
            </a:r>
          </a:p>
          <a:p>
            <a:pPr>
              <a:buFontTx/>
              <a:buChar char="-"/>
            </a:pPr>
            <a:r>
              <a:rPr lang="en-US"/>
              <a:t>Bệnh nhân tỉnh táo, sinh hiệu ổn định, sốt nhẹ</a:t>
            </a:r>
          </a:p>
          <a:p>
            <a:pPr>
              <a:buFontTx/>
              <a:buChar char="-"/>
            </a:pPr>
            <a:r>
              <a:rPr lang="en-US"/>
              <a:t>Bệnh nhân không có hoàn cảnh khởi phát và triệu chứng (cơ năng + thực thể) hướng đến bệnh nặng</a:t>
            </a:r>
          </a:p>
          <a:p>
            <a:pPr marL="0" indent="0">
              <a:buNone/>
            </a:pPr>
            <a:endParaRPr lang="en-US"/>
          </a:p>
        </p:txBody>
      </p:sp>
    </p:spTree>
    <p:extLst>
      <p:ext uri="{BB962C8B-B14F-4D97-AF65-F5344CB8AC3E}">
        <p14:creationId xmlns:p14="http://schemas.microsoft.com/office/powerpoint/2010/main" val="356120780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Triangle 9">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35B5585-1B9A-4584-BF82-928BA6CEBFA3}"/>
              </a:ext>
            </a:extLst>
          </p:cNvPr>
          <p:cNvSpPr>
            <a:spLocks noGrp="1"/>
          </p:cNvSpPr>
          <p:nvPr>
            <p:ph type="title"/>
          </p:nvPr>
        </p:nvSpPr>
        <p:spPr>
          <a:xfrm>
            <a:off x="1075767" y="1188637"/>
            <a:ext cx="2988234" cy="4480726"/>
          </a:xfrm>
        </p:spPr>
        <p:txBody>
          <a:bodyPr>
            <a:normAutofit/>
          </a:bodyPr>
          <a:lstStyle/>
          <a:p>
            <a:pPr algn="r"/>
            <a:r>
              <a:rPr lang="en-US" sz="6600"/>
              <a:t>Câu hỏi thảo luận 9 </a:t>
            </a:r>
          </a:p>
        </p:txBody>
      </p:sp>
      <p:cxnSp>
        <p:nvCxnSpPr>
          <p:cNvPr id="14" name="Straight Connector 13">
            <a:extLst>
              <a:ext uri="{FF2B5EF4-FFF2-40B4-BE49-F238E27FC236}">
                <a16:creationId xmlns:a16="http://schemas.microsoft.com/office/drawing/2014/main" id="{23AAC9B5-8015-485C-ACF9-A750390E9A5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852863"/>
            <a:ext cx="0" cy="3236495"/>
          </a:xfrm>
          <a:prstGeom prst="line">
            <a:avLst/>
          </a:prstGeom>
          <a:ln w="19050" cap="sq">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5C2A7003-5982-4C0D-9341-E3C80E2C3A79}"/>
              </a:ext>
            </a:extLst>
          </p:cNvPr>
          <p:cNvSpPr>
            <a:spLocks noGrp="1"/>
          </p:cNvSpPr>
          <p:nvPr>
            <p:ph idx="1"/>
          </p:nvPr>
        </p:nvSpPr>
        <p:spPr>
          <a:xfrm>
            <a:off x="5255260" y="1648870"/>
            <a:ext cx="4702848" cy="3560260"/>
          </a:xfrm>
        </p:spPr>
        <p:txBody>
          <a:bodyPr anchor="ctr">
            <a:normAutofit/>
          </a:bodyPr>
          <a:lstStyle/>
          <a:p>
            <a:pPr>
              <a:buFont typeface="Wingdings" panose="05000000000000000000" pitchFamily="2" charset="2"/>
              <a:buChar char="v"/>
            </a:pPr>
            <a:r>
              <a:rPr lang="en-US"/>
              <a:t>Hãy liệt kê một số virus thường gặp gây viêm đường hô hấp trên cấp tính?</a:t>
            </a:r>
          </a:p>
          <a:p>
            <a:pPr>
              <a:buFont typeface="Wingdings" panose="05000000000000000000" pitchFamily="2" charset="2"/>
              <a:buChar char="v"/>
            </a:pPr>
            <a:r>
              <a:rPr lang="en-US"/>
              <a:t>Có cần thiết phải định danh virus gây bệnh không? Tại sao?</a:t>
            </a:r>
          </a:p>
        </p:txBody>
      </p:sp>
    </p:spTree>
    <p:extLst>
      <p:ext uri="{BB962C8B-B14F-4D97-AF65-F5344CB8AC3E}">
        <p14:creationId xmlns:p14="http://schemas.microsoft.com/office/powerpoint/2010/main" val="4332047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803A3E-3243-4448-876F-A8025B04645E}"/>
              </a:ext>
            </a:extLst>
          </p:cNvPr>
          <p:cNvSpPr>
            <a:spLocks noGrp="1"/>
          </p:cNvSpPr>
          <p:nvPr>
            <p:ph type="title"/>
          </p:nvPr>
        </p:nvSpPr>
        <p:spPr>
          <a:xfrm>
            <a:off x="519545" y="621792"/>
            <a:ext cx="5181503" cy="5504688"/>
          </a:xfrm>
        </p:spPr>
        <p:txBody>
          <a:bodyPr>
            <a:normAutofit/>
          </a:bodyPr>
          <a:lstStyle/>
          <a:p>
            <a:r>
              <a:rPr lang="en-US" sz="4800" b="1"/>
              <a:t>Ca lâm sàng 1</a:t>
            </a:r>
          </a:p>
        </p:txBody>
      </p:sp>
      <p:graphicFrame>
        <p:nvGraphicFramePr>
          <p:cNvPr id="5" name="Content Placeholder 2">
            <a:extLst>
              <a:ext uri="{FF2B5EF4-FFF2-40B4-BE49-F238E27FC236}">
                <a16:creationId xmlns:a16="http://schemas.microsoft.com/office/drawing/2014/main" id="{36B44105-CA83-4C8E-A2B2-6F33024E842A}"/>
              </a:ext>
            </a:extLst>
          </p:cNvPr>
          <p:cNvGraphicFramePr>
            <a:graphicFrameLocks noGrp="1"/>
          </p:cNvGraphicFramePr>
          <p:nvPr>
            <p:ph idx="1"/>
            <p:extLst>
              <p:ext uri="{D42A27DB-BD31-4B8C-83A1-F6EECF244321}">
                <p14:modId xmlns:p14="http://schemas.microsoft.com/office/powerpoint/2010/main" val="3417186749"/>
              </p:ext>
            </p:extLst>
          </p:nvPr>
        </p:nvGraphicFramePr>
        <p:xfrm>
          <a:off x="6099048" y="621792"/>
          <a:ext cx="5257800" cy="55046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119929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B73773-56D2-49D0-B395-4C21D0B7F061}"/>
              </a:ext>
            </a:extLst>
          </p:cNvPr>
          <p:cNvSpPr>
            <a:spLocks noGrp="1"/>
          </p:cNvSpPr>
          <p:nvPr>
            <p:ph type="title"/>
          </p:nvPr>
        </p:nvSpPr>
        <p:spPr/>
        <p:txBody>
          <a:bodyPr/>
          <a:lstStyle/>
          <a:p>
            <a:r>
              <a:rPr lang="en-US"/>
              <a:t>Trả lời</a:t>
            </a:r>
          </a:p>
        </p:txBody>
      </p:sp>
      <p:sp>
        <p:nvSpPr>
          <p:cNvPr id="3" name="Content Placeholder 2">
            <a:extLst>
              <a:ext uri="{FF2B5EF4-FFF2-40B4-BE49-F238E27FC236}">
                <a16:creationId xmlns:a16="http://schemas.microsoft.com/office/drawing/2014/main" id="{632BED10-8EEE-4C01-97F7-CAC3B3218D70}"/>
              </a:ext>
            </a:extLst>
          </p:cNvPr>
          <p:cNvSpPr>
            <a:spLocks noGrp="1"/>
          </p:cNvSpPr>
          <p:nvPr>
            <p:ph idx="1"/>
          </p:nvPr>
        </p:nvSpPr>
        <p:spPr/>
        <p:txBody>
          <a:bodyPr/>
          <a:lstStyle/>
          <a:p>
            <a:pPr>
              <a:buFont typeface="Wingdings" panose="05000000000000000000" pitchFamily="2" charset="2"/>
              <a:buChar char="v"/>
            </a:pPr>
            <a:r>
              <a:rPr lang="en-US"/>
              <a:t>Một số virus thường gặp gây viêm đường hô hấp trên cấp tính: Rhinovirus, Corona virus, Influenza virus, Parainfluenza virus, RSV, adenovirus, enterovirus….</a:t>
            </a:r>
          </a:p>
          <a:p>
            <a:pPr>
              <a:buFont typeface="Wingdings" panose="05000000000000000000" pitchFamily="2" charset="2"/>
              <a:buChar char="v"/>
            </a:pPr>
            <a:r>
              <a:rPr lang="en-US"/>
              <a:t>Việc định danh virus không làm thay đổi việc điều trị, do vậy không cần định danh, trừ trường hợp để làm nghiên cứu hoặc nghi nhiễm Covid-19</a:t>
            </a:r>
          </a:p>
          <a:p>
            <a:pPr marL="0" indent="0">
              <a:buNone/>
            </a:pPr>
            <a:endParaRPr lang="en-US"/>
          </a:p>
        </p:txBody>
      </p:sp>
    </p:spTree>
    <p:extLst>
      <p:ext uri="{BB962C8B-B14F-4D97-AF65-F5344CB8AC3E}">
        <p14:creationId xmlns:p14="http://schemas.microsoft.com/office/powerpoint/2010/main" val="72436167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Triangle 9">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5020E36-5421-40B0-A4F6-C08A632C59CF}"/>
              </a:ext>
            </a:extLst>
          </p:cNvPr>
          <p:cNvSpPr>
            <a:spLocks noGrp="1"/>
          </p:cNvSpPr>
          <p:nvPr>
            <p:ph type="title"/>
          </p:nvPr>
        </p:nvSpPr>
        <p:spPr>
          <a:xfrm>
            <a:off x="1075767" y="1188637"/>
            <a:ext cx="2988234" cy="4480726"/>
          </a:xfrm>
        </p:spPr>
        <p:txBody>
          <a:bodyPr>
            <a:normAutofit/>
          </a:bodyPr>
          <a:lstStyle/>
          <a:p>
            <a:pPr algn="r"/>
            <a:r>
              <a:rPr lang="en-US" sz="6600"/>
              <a:t>Hướng điều trị</a:t>
            </a:r>
          </a:p>
        </p:txBody>
      </p:sp>
      <p:cxnSp>
        <p:nvCxnSpPr>
          <p:cNvPr id="14" name="Straight Connector 13">
            <a:extLst>
              <a:ext uri="{FF2B5EF4-FFF2-40B4-BE49-F238E27FC236}">
                <a16:creationId xmlns:a16="http://schemas.microsoft.com/office/drawing/2014/main" id="{23AAC9B5-8015-485C-ACF9-A750390E9A5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852863"/>
            <a:ext cx="0" cy="3236495"/>
          </a:xfrm>
          <a:prstGeom prst="line">
            <a:avLst/>
          </a:prstGeom>
          <a:ln w="19050" cap="sq">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9DBE5DF1-5531-4389-B22B-ACB1B796406F}"/>
              </a:ext>
            </a:extLst>
          </p:cNvPr>
          <p:cNvSpPr>
            <a:spLocks noGrp="1"/>
          </p:cNvSpPr>
          <p:nvPr>
            <p:ph idx="1"/>
          </p:nvPr>
        </p:nvSpPr>
        <p:spPr>
          <a:xfrm>
            <a:off x="5255260" y="1648870"/>
            <a:ext cx="4702848" cy="3560260"/>
          </a:xfrm>
        </p:spPr>
        <p:txBody>
          <a:bodyPr anchor="ctr">
            <a:normAutofit/>
          </a:bodyPr>
          <a:lstStyle/>
          <a:p>
            <a:pPr marL="0" indent="0">
              <a:buNone/>
            </a:pPr>
            <a:r>
              <a:rPr lang="en-US"/>
              <a:t>Bệnh tự giới hạn, chăm sóc và điều trị để nhanh qua khỏi và không xảy ra biến chứng (thường gặp nhất là bội nhiễm)</a:t>
            </a:r>
          </a:p>
        </p:txBody>
      </p:sp>
    </p:spTree>
    <p:extLst>
      <p:ext uri="{BB962C8B-B14F-4D97-AF65-F5344CB8AC3E}">
        <p14:creationId xmlns:p14="http://schemas.microsoft.com/office/powerpoint/2010/main" val="28738599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51D41B3-C0C1-4D78-B0A5-38B0F702D521}"/>
              </a:ext>
            </a:extLst>
          </p:cNvPr>
          <p:cNvPicPr>
            <a:picLocks noChangeAspect="1"/>
          </p:cNvPicPr>
          <p:nvPr/>
        </p:nvPicPr>
        <p:blipFill rotWithShape="1">
          <a:blip r:embed="rId2">
            <a:alphaModFix amt="35000"/>
          </a:blip>
          <a:srcRect t="14152" r="1" b="1"/>
          <a:stretch/>
        </p:blipFill>
        <p:spPr>
          <a:xfrm>
            <a:off x="-4243" y="10"/>
            <a:ext cx="12196243" cy="6857990"/>
          </a:xfrm>
          <a:prstGeom prst="rect">
            <a:avLst/>
          </a:prstGeom>
        </p:spPr>
      </p:pic>
      <p:graphicFrame>
        <p:nvGraphicFramePr>
          <p:cNvPr id="7" name="TextBox 4">
            <a:extLst>
              <a:ext uri="{FF2B5EF4-FFF2-40B4-BE49-F238E27FC236}">
                <a16:creationId xmlns:a16="http://schemas.microsoft.com/office/drawing/2014/main" id="{6659A6AA-9752-497E-B421-5EF803D8DE99}"/>
              </a:ext>
            </a:extLst>
          </p:cNvPr>
          <p:cNvGraphicFramePr/>
          <p:nvPr>
            <p:extLst>
              <p:ext uri="{D42A27DB-BD31-4B8C-83A1-F6EECF244321}">
                <p14:modId xmlns:p14="http://schemas.microsoft.com/office/powerpoint/2010/main" val="1356543175"/>
              </p:ext>
            </p:extLst>
          </p:nvPr>
        </p:nvGraphicFramePr>
        <p:xfrm>
          <a:off x="643467" y="1782981"/>
          <a:ext cx="10905066" cy="439398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3429458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8E214280-10B9-481E-A1C2-A33BAE9644FE}"/>
              </a:ext>
            </a:extLst>
          </p:cNvPr>
          <p:cNvSpPr/>
          <p:nvPr/>
        </p:nvSpPr>
        <p:spPr>
          <a:xfrm>
            <a:off x="3271520" y="5770880"/>
            <a:ext cx="6093648" cy="843915"/>
          </a:xfrm>
          <a:prstGeom prst="rect">
            <a:avLst/>
          </a:prstGeom>
          <a:noFill/>
          <a:ln w="50800" cmpd="dbl">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EDA0617B-C1C8-4D47-BCBF-6AEDBEB4ECD5}"/>
              </a:ext>
            </a:extLst>
          </p:cNvPr>
          <p:cNvSpPr/>
          <p:nvPr/>
        </p:nvSpPr>
        <p:spPr>
          <a:xfrm>
            <a:off x="3271520" y="4714241"/>
            <a:ext cx="6093648" cy="959314"/>
          </a:xfrm>
          <a:prstGeom prst="rect">
            <a:avLst/>
          </a:prstGeom>
          <a:noFill/>
          <a:ln w="38100">
            <a:solidFill>
              <a:srgbClr val="00B0F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912FF3AD-C9D3-4C59-B8A4-E34CE2130DD4}"/>
              </a:ext>
            </a:extLst>
          </p:cNvPr>
          <p:cNvSpPr/>
          <p:nvPr/>
        </p:nvSpPr>
        <p:spPr>
          <a:xfrm>
            <a:off x="3271520" y="2226271"/>
            <a:ext cx="6093648" cy="2390749"/>
          </a:xfrm>
          <a:prstGeom prst="rect">
            <a:avLst/>
          </a:prstGeom>
          <a:noFill/>
          <a:ln w="50800">
            <a:solidFill>
              <a:srgbClr val="FFFF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C0A375B-71DF-4687-AB42-38D998A76625}"/>
              </a:ext>
            </a:extLst>
          </p:cNvPr>
          <p:cNvSpPr>
            <a:spLocks noGrp="1"/>
          </p:cNvSpPr>
          <p:nvPr>
            <p:ph type="title"/>
          </p:nvPr>
        </p:nvSpPr>
        <p:spPr>
          <a:xfrm>
            <a:off x="133350" y="95385"/>
            <a:ext cx="2959608" cy="629792"/>
          </a:xfrm>
        </p:spPr>
        <p:txBody>
          <a:bodyPr>
            <a:normAutofit fontScale="90000"/>
          </a:bodyPr>
          <a:lstStyle/>
          <a:p>
            <a:r>
              <a:rPr lang="en-US" sz="4000" b="1"/>
              <a:t>Ca lâm sàng 2</a:t>
            </a:r>
          </a:p>
        </p:txBody>
      </p:sp>
      <p:sp>
        <p:nvSpPr>
          <p:cNvPr id="3" name="Content Placeholder 2">
            <a:extLst>
              <a:ext uri="{FF2B5EF4-FFF2-40B4-BE49-F238E27FC236}">
                <a16:creationId xmlns:a16="http://schemas.microsoft.com/office/drawing/2014/main" id="{C8AE2856-E48C-4588-9E87-7FE601324B43}"/>
              </a:ext>
            </a:extLst>
          </p:cNvPr>
          <p:cNvSpPr>
            <a:spLocks noGrp="1"/>
          </p:cNvSpPr>
          <p:nvPr>
            <p:ph idx="1"/>
          </p:nvPr>
        </p:nvSpPr>
        <p:spPr>
          <a:xfrm>
            <a:off x="3414849" y="1127376"/>
            <a:ext cx="5606417" cy="4450464"/>
          </a:xfrm>
        </p:spPr>
        <p:txBody>
          <a:bodyPr anchor="ctr">
            <a:noAutofit/>
          </a:bodyPr>
          <a:lstStyle/>
          <a:p>
            <a:pPr marL="0" indent="0">
              <a:buNone/>
            </a:pPr>
            <a:r>
              <a:rPr lang="en-US" sz="2400"/>
              <a:t>Bệnh nhân nữ, 11 tuổi, đến khám vì </a:t>
            </a:r>
            <a:r>
              <a:rPr lang="en-US" sz="2400" b="1">
                <a:solidFill>
                  <a:schemeClr val="accent1">
                    <a:lumMod val="75000"/>
                  </a:schemeClr>
                </a:solidFill>
              </a:rPr>
              <a:t>đau và tức vùng họng</a:t>
            </a:r>
            <a:r>
              <a:rPr lang="en-US" sz="2400"/>
              <a:t>:</a:t>
            </a:r>
          </a:p>
          <a:p>
            <a:pPr>
              <a:buFont typeface="Wingdings" panose="05000000000000000000" pitchFamily="2" charset="2"/>
              <a:buChar char="§"/>
            </a:pPr>
            <a:r>
              <a:rPr lang="en-US" sz="2400"/>
              <a:t>Đau họng trong vòng </a:t>
            </a:r>
            <a:r>
              <a:rPr lang="en-US" sz="2400" b="1">
                <a:solidFill>
                  <a:srgbClr val="FF0000"/>
                </a:solidFill>
              </a:rPr>
              <a:t>3 ngày nay</a:t>
            </a:r>
          </a:p>
          <a:p>
            <a:pPr>
              <a:buFont typeface="Wingdings" panose="05000000000000000000" pitchFamily="2" charset="2"/>
              <a:buChar char="§"/>
            </a:pPr>
            <a:r>
              <a:rPr lang="en-US" sz="2400"/>
              <a:t>Trước đó 2 ngày bé có </a:t>
            </a:r>
            <a:r>
              <a:rPr lang="en-US" sz="2400" b="1">
                <a:solidFill>
                  <a:schemeClr val="accent6">
                    <a:lumMod val="75000"/>
                  </a:schemeClr>
                </a:solidFill>
              </a:rPr>
              <a:t>mệt mỏi, ớn lạnh, đau nhức toàn thân</a:t>
            </a:r>
          </a:p>
          <a:p>
            <a:pPr>
              <a:buFont typeface="Wingdings" panose="05000000000000000000" pitchFamily="2" charset="2"/>
              <a:buChar char="§"/>
            </a:pPr>
            <a:r>
              <a:rPr lang="en-US" sz="2400"/>
              <a:t>Bé có </a:t>
            </a:r>
            <a:r>
              <a:rPr lang="en-US" sz="2400" b="1">
                <a:solidFill>
                  <a:srgbClr val="7030A0"/>
                </a:solidFill>
              </a:rPr>
              <a:t>sốt trên 38,5 - 39</a:t>
            </a:r>
            <a:r>
              <a:rPr lang="en-US" sz="2400" b="1" baseline="30000">
                <a:solidFill>
                  <a:srgbClr val="7030A0"/>
                </a:solidFill>
              </a:rPr>
              <a:t>0</a:t>
            </a:r>
            <a:r>
              <a:rPr lang="en-US" sz="2400" b="1">
                <a:solidFill>
                  <a:srgbClr val="7030A0"/>
                </a:solidFill>
              </a:rPr>
              <a:t>C</a:t>
            </a:r>
            <a:r>
              <a:rPr lang="en-US" sz="2400"/>
              <a:t>, đáp ứng với thuốc hạ sốt, sau đó khoảng 6 - 8 tiếng sau là sốt trở lại. Bé có </a:t>
            </a:r>
            <a:r>
              <a:rPr lang="en-US" sz="2400" b="1">
                <a:solidFill>
                  <a:srgbClr val="7030A0"/>
                </a:solidFill>
              </a:rPr>
              <a:t>ho đàm vàng </a:t>
            </a:r>
            <a:r>
              <a:rPr lang="en-US" sz="2400"/>
              <a:t>đặc 2 ngày nay, không sổ mũi, không nghẹt mũi. 2 ngày nay không muốn ăn cơm vì khi ăn cơm nuốt đau nhiều, bé ăn cháo và uống sữa được tốt</a:t>
            </a:r>
          </a:p>
          <a:p>
            <a:pPr>
              <a:buFont typeface="Wingdings" panose="05000000000000000000" pitchFamily="2" charset="2"/>
              <a:buChar char="§"/>
            </a:pPr>
            <a:r>
              <a:rPr lang="en-US" sz="2400"/>
              <a:t>Bệnh nhân không có thêm triệu chứng gì khác như há miệng hạn chế, khó nuốt, khó thở, đau họng lan lên tai</a:t>
            </a:r>
          </a:p>
          <a:p>
            <a:pPr>
              <a:buFont typeface="Wingdings" panose="05000000000000000000" pitchFamily="2" charset="2"/>
              <a:buChar char="§"/>
            </a:pPr>
            <a:r>
              <a:rPr lang="en-US" sz="2400"/>
              <a:t>Tiền căn: trong năm nay đau họng tái phát 3 lần, không rõ tiền căn chủng ngừa</a:t>
            </a:r>
          </a:p>
        </p:txBody>
      </p:sp>
      <p:sp>
        <p:nvSpPr>
          <p:cNvPr id="6" name="Rectangle: Rounded Corners 5">
            <a:extLst>
              <a:ext uri="{FF2B5EF4-FFF2-40B4-BE49-F238E27FC236}">
                <a16:creationId xmlns:a16="http://schemas.microsoft.com/office/drawing/2014/main" id="{CB3562C9-DE2B-4164-9A39-2F0E8D717BED}"/>
              </a:ext>
            </a:extLst>
          </p:cNvPr>
          <p:cNvSpPr/>
          <p:nvPr/>
        </p:nvSpPr>
        <p:spPr>
          <a:xfrm>
            <a:off x="9201150" y="95385"/>
            <a:ext cx="2857500" cy="6297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B1: Xác nhận lại lý do đến khám</a:t>
            </a:r>
          </a:p>
        </p:txBody>
      </p:sp>
      <p:cxnSp>
        <p:nvCxnSpPr>
          <p:cNvPr id="13" name="Straight Arrow Connector 12">
            <a:extLst>
              <a:ext uri="{FF2B5EF4-FFF2-40B4-BE49-F238E27FC236}">
                <a16:creationId xmlns:a16="http://schemas.microsoft.com/office/drawing/2014/main" id="{152C27E9-B664-4797-906D-961D14814136}"/>
              </a:ext>
            </a:extLst>
          </p:cNvPr>
          <p:cNvCxnSpPr>
            <a:cxnSpLocks/>
          </p:cNvCxnSpPr>
          <p:nvPr/>
        </p:nvCxnSpPr>
        <p:spPr>
          <a:xfrm>
            <a:off x="7822386" y="1273746"/>
            <a:ext cx="142875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Rectangle: Rounded Corners 14">
            <a:extLst>
              <a:ext uri="{FF2B5EF4-FFF2-40B4-BE49-F238E27FC236}">
                <a16:creationId xmlns:a16="http://schemas.microsoft.com/office/drawing/2014/main" id="{819C0C92-DFEB-44E9-9743-DE7229B158AE}"/>
              </a:ext>
            </a:extLst>
          </p:cNvPr>
          <p:cNvSpPr/>
          <p:nvPr/>
        </p:nvSpPr>
        <p:spPr>
          <a:xfrm>
            <a:off x="9251136" y="953161"/>
            <a:ext cx="2857500" cy="58098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B2: hỏi thời gian đau họng</a:t>
            </a:r>
          </a:p>
        </p:txBody>
      </p:sp>
      <p:cxnSp>
        <p:nvCxnSpPr>
          <p:cNvPr id="18" name="Straight Arrow Connector 17">
            <a:extLst>
              <a:ext uri="{FF2B5EF4-FFF2-40B4-BE49-F238E27FC236}">
                <a16:creationId xmlns:a16="http://schemas.microsoft.com/office/drawing/2014/main" id="{7FCAA516-1DD6-43B4-B586-30620344207B}"/>
              </a:ext>
            </a:extLst>
          </p:cNvPr>
          <p:cNvCxnSpPr>
            <a:cxnSpLocks/>
          </p:cNvCxnSpPr>
          <p:nvPr/>
        </p:nvCxnSpPr>
        <p:spPr>
          <a:xfrm flipH="1">
            <a:off x="2633281" y="1943735"/>
            <a:ext cx="105803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Rectangle: Rounded Corners 18">
            <a:extLst>
              <a:ext uri="{FF2B5EF4-FFF2-40B4-BE49-F238E27FC236}">
                <a16:creationId xmlns:a16="http://schemas.microsoft.com/office/drawing/2014/main" id="{C54FE2B9-42BD-4F2E-9C22-838CC3B6A673}"/>
              </a:ext>
            </a:extLst>
          </p:cNvPr>
          <p:cNvSpPr/>
          <p:nvPr/>
        </p:nvSpPr>
        <p:spPr>
          <a:xfrm>
            <a:off x="236410" y="1628847"/>
            <a:ext cx="2396871" cy="629776"/>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B3: hỏi hoàn cảnh khởi phát đau họng</a:t>
            </a:r>
          </a:p>
        </p:txBody>
      </p:sp>
      <p:sp>
        <p:nvSpPr>
          <p:cNvPr id="22" name="Rectangle: Rounded Corners 21">
            <a:extLst>
              <a:ext uri="{FF2B5EF4-FFF2-40B4-BE49-F238E27FC236}">
                <a16:creationId xmlns:a16="http://schemas.microsoft.com/office/drawing/2014/main" id="{C10EE96B-59D8-4E09-9754-7E4112C236BB}"/>
              </a:ext>
            </a:extLst>
          </p:cNvPr>
          <p:cNvSpPr/>
          <p:nvPr/>
        </p:nvSpPr>
        <p:spPr>
          <a:xfrm>
            <a:off x="9365168" y="3263226"/>
            <a:ext cx="2213610" cy="580986"/>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B4: hỏi triệu chứng đi kèm</a:t>
            </a:r>
          </a:p>
        </p:txBody>
      </p:sp>
      <p:sp>
        <p:nvSpPr>
          <p:cNvPr id="26" name="Rectangle: Rounded Corners 25">
            <a:extLst>
              <a:ext uri="{FF2B5EF4-FFF2-40B4-BE49-F238E27FC236}">
                <a16:creationId xmlns:a16="http://schemas.microsoft.com/office/drawing/2014/main" id="{BBE7B4A1-147D-4EEE-B7EB-B9194909DAE9}"/>
              </a:ext>
            </a:extLst>
          </p:cNvPr>
          <p:cNvSpPr/>
          <p:nvPr/>
        </p:nvSpPr>
        <p:spPr>
          <a:xfrm>
            <a:off x="9365168" y="4851698"/>
            <a:ext cx="2213610" cy="684400"/>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B5: hỏi tính chất đặc thù của đau họng</a:t>
            </a:r>
          </a:p>
        </p:txBody>
      </p:sp>
      <p:sp>
        <p:nvSpPr>
          <p:cNvPr id="31" name="Rectangle: Rounded Corners 30">
            <a:extLst>
              <a:ext uri="{FF2B5EF4-FFF2-40B4-BE49-F238E27FC236}">
                <a16:creationId xmlns:a16="http://schemas.microsoft.com/office/drawing/2014/main" id="{040F12B9-7A59-473A-AB91-B19218685E6A}"/>
              </a:ext>
            </a:extLst>
          </p:cNvPr>
          <p:cNvSpPr/>
          <p:nvPr/>
        </p:nvSpPr>
        <p:spPr>
          <a:xfrm>
            <a:off x="1544320" y="5913120"/>
            <a:ext cx="1548638" cy="629770"/>
          </a:xfrm>
          <a:prstGeom prst="round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B6: hỏi về tiền căn</a:t>
            </a:r>
          </a:p>
        </p:txBody>
      </p:sp>
    </p:spTree>
    <p:extLst>
      <p:ext uri="{BB962C8B-B14F-4D97-AF65-F5344CB8AC3E}">
        <p14:creationId xmlns:p14="http://schemas.microsoft.com/office/powerpoint/2010/main" val="278879999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FA67CD3-AB4E-4A7A-BEB8-53C445D8C4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726"/>
            <a:ext cx="5614875"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07CF545F-9C2E-4446-97CD-AD92990C2B6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Freeform 62">
            <a:extLst>
              <a:ext uri="{FF2B5EF4-FFF2-40B4-BE49-F238E27FC236}">
                <a16:creationId xmlns:a16="http://schemas.microsoft.com/office/drawing/2014/main" id="{339C8D78-A644-462F-B674-F440635E53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38619"/>
            <a:ext cx="5000438" cy="5400962"/>
          </a:xfrm>
          <a:custGeom>
            <a:avLst/>
            <a:gdLst>
              <a:gd name="connsiteX0" fmla="*/ 2299956 w 5000438"/>
              <a:gd name="connsiteY0" fmla="*/ 0 h 5400962"/>
              <a:gd name="connsiteX1" fmla="*/ 5000438 w 5000438"/>
              <a:gd name="connsiteY1" fmla="*/ 2700481 h 5400962"/>
              <a:gd name="connsiteX2" fmla="*/ 2299956 w 5000438"/>
              <a:gd name="connsiteY2" fmla="*/ 5400962 h 5400962"/>
              <a:gd name="connsiteX3" fmla="*/ 60675 w 5000438"/>
              <a:gd name="connsiteY3" fmla="*/ 4210346 h 5400962"/>
              <a:gd name="connsiteX4" fmla="*/ 0 w 5000438"/>
              <a:gd name="connsiteY4" fmla="*/ 4110472 h 5400962"/>
              <a:gd name="connsiteX5" fmla="*/ 0 w 5000438"/>
              <a:gd name="connsiteY5" fmla="*/ 1290491 h 5400962"/>
              <a:gd name="connsiteX6" fmla="*/ 60675 w 5000438"/>
              <a:gd name="connsiteY6" fmla="*/ 1190617 h 5400962"/>
              <a:gd name="connsiteX7" fmla="*/ 2299956 w 5000438"/>
              <a:gd name="connsiteY7" fmla="*/ 0 h 540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0438" h="5400962">
                <a:moveTo>
                  <a:pt x="2299956" y="0"/>
                </a:moveTo>
                <a:cubicBezTo>
                  <a:pt x="3791390" y="0"/>
                  <a:pt x="5000438" y="1209047"/>
                  <a:pt x="5000438" y="2700481"/>
                </a:cubicBezTo>
                <a:cubicBezTo>
                  <a:pt x="5000438" y="4191915"/>
                  <a:pt x="3791390" y="5400962"/>
                  <a:pt x="2299956" y="5400962"/>
                </a:cubicBezTo>
                <a:cubicBezTo>
                  <a:pt x="1367810" y="5400962"/>
                  <a:pt x="545971" y="4928678"/>
                  <a:pt x="60675" y="4210346"/>
                </a:cubicBezTo>
                <a:lnTo>
                  <a:pt x="0" y="4110472"/>
                </a:lnTo>
                <a:lnTo>
                  <a:pt x="0" y="1290491"/>
                </a:lnTo>
                <a:lnTo>
                  <a:pt x="60675" y="1190617"/>
                </a:lnTo>
                <a:cubicBezTo>
                  <a:pt x="545971" y="472284"/>
                  <a:pt x="1367810" y="0"/>
                  <a:pt x="2299956"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85000"/>
                  </a:schemeClr>
                </a:gs>
                <a:gs pos="100000">
                  <a:schemeClr val="bg2">
                    <a:lumMod val="8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Graphic 6" descr="Right Pointing Backhand Index">
            <a:extLst>
              <a:ext uri="{FF2B5EF4-FFF2-40B4-BE49-F238E27FC236}">
                <a16:creationId xmlns:a16="http://schemas.microsoft.com/office/drawing/2014/main" id="{D13C8A8C-9AC9-4EF1-ABAF-FAD20FFFB2E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50254" y="1629089"/>
            <a:ext cx="3620021" cy="3620021"/>
          </a:xfrm>
          <a:prstGeom prst="rect">
            <a:avLst/>
          </a:prstGeom>
        </p:spPr>
      </p:pic>
      <p:sp>
        <p:nvSpPr>
          <p:cNvPr id="3" name="Content Placeholder 2">
            <a:extLst>
              <a:ext uri="{FF2B5EF4-FFF2-40B4-BE49-F238E27FC236}">
                <a16:creationId xmlns:a16="http://schemas.microsoft.com/office/drawing/2014/main" id="{1E240051-AC01-4ACA-BECD-C580DA27731F}"/>
              </a:ext>
            </a:extLst>
          </p:cNvPr>
          <p:cNvSpPr>
            <a:spLocks noGrp="1"/>
          </p:cNvSpPr>
          <p:nvPr>
            <p:ph idx="1"/>
          </p:nvPr>
        </p:nvSpPr>
        <p:spPr>
          <a:xfrm>
            <a:off x="6065129" y="1527602"/>
            <a:ext cx="4977578" cy="3639289"/>
          </a:xfrm>
        </p:spPr>
        <p:txBody>
          <a:bodyPr anchor="ctr">
            <a:normAutofit/>
          </a:bodyPr>
          <a:lstStyle/>
          <a:p>
            <a:r>
              <a:rPr lang="en-US">
                <a:solidFill>
                  <a:srgbClr val="000000"/>
                </a:solidFill>
              </a:rPr>
              <a:t>Câu hỏi thảo luận 1: Khám lâm sàng cần xác định được điều gì?</a:t>
            </a:r>
          </a:p>
        </p:txBody>
      </p:sp>
    </p:spTree>
    <p:extLst>
      <p:ext uri="{BB962C8B-B14F-4D97-AF65-F5344CB8AC3E}">
        <p14:creationId xmlns:p14="http://schemas.microsoft.com/office/powerpoint/2010/main" val="128383890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10">
            <a:extLst>
              <a:ext uri="{FF2B5EF4-FFF2-40B4-BE49-F238E27FC236}">
                <a16:creationId xmlns:a16="http://schemas.microsoft.com/office/drawing/2014/main" id="{B36F400F-DF28-43BC-8D8E-4929793B39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15000"/>
            </a:schemeClr>
          </a:solidFill>
          <a:ln w="127000" cap="sq" cmpd="thinThick">
            <a:solidFill>
              <a:schemeClr val="tx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098C8987-46E7-46DA-B67A-052CE49D29B4}"/>
              </a:ext>
            </a:extLst>
          </p:cNvPr>
          <p:cNvSpPr>
            <a:spLocks noGrp="1"/>
          </p:cNvSpPr>
          <p:nvPr>
            <p:ph type="title"/>
          </p:nvPr>
        </p:nvSpPr>
        <p:spPr>
          <a:xfrm>
            <a:off x="838200" y="668377"/>
            <a:ext cx="10515600" cy="1325563"/>
          </a:xfrm>
        </p:spPr>
        <p:txBody>
          <a:bodyPr>
            <a:normAutofit/>
          </a:bodyPr>
          <a:lstStyle/>
          <a:p>
            <a:r>
              <a:rPr lang="en-US"/>
              <a:t>Trả lời</a:t>
            </a:r>
          </a:p>
        </p:txBody>
      </p:sp>
      <p:sp>
        <p:nvSpPr>
          <p:cNvPr id="5" name="Content Placeholder 4">
            <a:extLst>
              <a:ext uri="{FF2B5EF4-FFF2-40B4-BE49-F238E27FC236}">
                <a16:creationId xmlns:a16="http://schemas.microsoft.com/office/drawing/2014/main" id="{43903470-0BB4-429A-951B-D202FD322C98}"/>
              </a:ext>
            </a:extLst>
          </p:cNvPr>
          <p:cNvSpPr>
            <a:spLocks noGrp="1"/>
          </p:cNvSpPr>
          <p:nvPr>
            <p:ph sz="half" idx="1"/>
          </p:nvPr>
        </p:nvSpPr>
        <p:spPr>
          <a:xfrm>
            <a:off x="838200" y="2177456"/>
            <a:ext cx="5097780" cy="3795748"/>
          </a:xfrm>
        </p:spPr>
        <p:txBody>
          <a:bodyPr>
            <a:normAutofit lnSpcReduction="10000"/>
          </a:bodyPr>
          <a:lstStyle/>
          <a:p>
            <a:pPr marL="0" lvl="0" indent="0">
              <a:buNone/>
            </a:pPr>
            <a:r>
              <a:rPr lang="en-US" sz="2400"/>
              <a:t>Khám xác nhận lại triệu chứng đau họng của bệnh nhân, dựa vào: </a:t>
            </a:r>
          </a:p>
          <a:p>
            <a:pPr lvl="0"/>
            <a:r>
              <a:rPr lang="en-US" sz="2400"/>
              <a:t>tình trạng nào sau đây của niêm mạc vùng họng: đỏ, phù nề, loét, giả mạc, chất tiết đục/có màu?</a:t>
            </a:r>
          </a:p>
          <a:p>
            <a:endParaRPr lang="en-US" sz="2400"/>
          </a:p>
        </p:txBody>
      </p:sp>
      <p:sp>
        <p:nvSpPr>
          <p:cNvPr id="6" name="Content Placeholder 5">
            <a:extLst>
              <a:ext uri="{FF2B5EF4-FFF2-40B4-BE49-F238E27FC236}">
                <a16:creationId xmlns:a16="http://schemas.microsoft.com/office/drawing/2014/main" id="{84FAFA77-7C77-48C5-92F8-731E10874E84}"/>
              </a:ext>
            </a:extLst>
          </p:cNvPr>
          <p:cNvSpPr>
            <a:spLocks noGrp="1"/>
          </p:cNvSpPr>
          <p:nvPr>
            <p:ph sz="half" idx="2"/>
          </p:nvPr>
        </p:nvSpPr>
        <p:spPr>
          <a:xfrm>
            <a:off x="6256020" y="2177456"/>
            <a:ext cx="5097780" cy="3795748"/>
          </a:xfrm>
        </p:spPr>
        <p:txBody>
          <a:bodyPr>
            <a:normAutofit lnSpcReduction="10000"/>
          </a:bodyPr>
          <a:lstStyle/>
          <a:p>
            <a:pPr marL="0" lvl="0" indent="0">
              <a:buNone/>
            </a:pPr>
            <a:r>
              <a:rPr lang="en-US" sz="2400"/>
              <a:t>Khám xác nhận tình trạng nặng, dựa vào:</a:t>
            </a:r>
          </a:p>
          <a:p>
            <a:pPr lvl="0"/>
            <a:r>
              <a:rPr lang="en-US" sz="2400"/>
              <a:t>Sinh hiệu và tri giác</a:t>
            </a:r>
          </a:p>
          <a:p>
            <a:pPr lvl="0"/>
            <a:r>
              <a:rPr lang="en-US" sz="2400"/>
              <a:t>Há miệng hạn chế</a:t>
            </a:r>
          </a:p>
          <a:p>
            <a:pPr lvl="0"/>
            <a:r>
              <a:rPr lang="en-US" sz="2400"/>
              <a:t>Tắc nghẽn vùng họng: phù nề, hẹp eo họng, nhiều dịch đàm tắc nghẽn</a:t>
            </a:r>
          </a:p>
          <a:p>
            <a:pPr lvl="0"/>
            <a:r>
              <a:rPr lang="en-US" sz="2400"/>
              <a:t>Ứ đọng đàm nhớt trong khoang miệng, chảy đàm nhớt ra khóe miệng, khó thở tắc nghẽn đường hô hấp trên</a:t>
            </a:r>
          </a:p>
          <a:p>
            <a:pPr lvl="0"/>
            <a:r>
              <a:rPr lang="en-US" sz="2400"/>
              <a:t>Hạch cổ </a:t>
            </a:r>
          </a:p>
          <a:p>
            <a:endParaRPr lang="en-US" sz="2400"/>
          </a:p>
        </p:txBody>
      </p:sp>
    </p:spTree>
    <p:extLst>
      <p:ext uri="{BB962C8B-B14F-4D97-AF65-F5344CB8AC3E}">
        <p14:creationId xmlns:p14="http://schemas.microsoft.com/office/powerpoint/2010/main" val="4414207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9899462-FC16-43B0-966B-FCA2634507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493775" y="478232"/>
            <a:ext cx="5809306" cy="5918673"/>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8C82140-26AA-49EB-B1FD-0D3F57C325A2}"/>
              </a:ext>
            </a:extLst>
          </p:cNvPr>
          <p:cNvSpPr>
            <a:spLocks noGrp="1"/>
          </p:cNvSpPr>
          <p:nvPr>
            <p:ph type="title"/>
          </p:nvPr>
        </p:nvSpPr>
        <p:spPr>
          <a:xfrm>
            <a:off x="947446" y="1053711"/>
            <a:ext cx="4933490" cy="1424446"/>
          </a:xfrm>
        </p:spPr>
        <p:txBody>
          <a:bodyPr>
            <a:normAutofit/>
          </a:bodyPr>
          <a:lstStyle/>
          <a:p>
            <a:r>
              <a:rPr lang="en-US" sz="4000">
                <a:solidFill>
                  <a:srgbClr val="FFFFFF"/>
                </a:solidFill>
              </a:rPr>
              <a:t>Tiếp tục ca lầm sàng</a:t>
            </a:r>
          </a:p>
        </p:txBody>
      </p:sp>
      <p:cxnSp>
        <p:nvCxnSpPr>
          <p:cNvPr id="16" name="Straight Connector 15">
            <a:extLst>
              <a:ext uri="{FF2B5EF4-FFF2-40B4-BE49-F238E27FC236}">
                <a16:creationId xmlns:a16="http://schemas.microsoft.com/office/drawing/2014/main" id="{AAFEA932-2DF1-410C-A00A-7A1E7DBF75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79782" y="2639023"/>
            <a:ext cx="4800600" cy="0"/>
          </a:xfrm>
          <a:prstGeom prst="line">
            <a:avLst/>
          </a:prstGeom>
          <a:ln w="22225">
            <a:solidFill>
              <a:srgbClr val="E7E6E6"/>
            </a:solidFill>
          </a:ln>
        </p:spPr>
        <p:style>
          <a:lnRef idx="1">
            <a:schemeClr val="accent1"/>
          </a:lnRef>
          <a:fillRef idx="0">
            <a:schemeClr val="accent1"/>
          </a:fillRef>
          <a:effectRef idx="0">
            <a:schemeClr val="accent1"/>
          </a:effectRef>
          <a:fontRef idx="minor">
            <a:schemeClr val="tx1"/>
          </a:fontRef>
        </p:style>
      </p:cxnSp>
      <p:sp>
        <p:nvSpPr>
          <p:cNvPr id="11" name="Content Placeholder 10">
            <a:extLst>
              <a:ext uri="{FF2B5EF4-FFF2-40B4-BE49-F238E27FC236}">
                <a16:creationId xmlns:a16="http://schemas.microsoft.com/office/drawing/2014/main" id="{D1C92B96-40C2-4CFF-B49C-9C52E4A4D58E}"/>
              </a:ext>
            </a:extLst>
          </p:cNvPr>
          <p:cNvSpPr>
            <a:spLocks noGrp="1"/>
          </p:cNvSpPr>
          <p:nvPr>
            <p:ph idx="1"/>
          </p:nvPr>
        </p:nvSpPr>
        <p:spPr>
          <a:xfrm>
            <a:off x="947447" y="2799889"/>
            <a:ext cx="4933490" cy="2987543"/>
          </a:xfrm>
        </p:spPr>
        <p:txBody>
          <a:bodyPr anchor="t">
            <a:normAutofit/>
          </a:bodyPr>
          <a:lstStyle/>
          <a:p>
            <a:pPr lvl="0"/>
            <a:r>
              <a:rPr lang="en-US" sz="2600">
                <a:solidFill>
                  <a:schemeClr val="bg1"/>
                </a:solidFill>
              </a:rPr>
              <a:t>Bệnh nhân tỉnh, sinh hiệu ổn định, sốt 38.9</a:t>
            </a:r>
            <a:r>
              <a:rPr lang="en-US" sz="2600" baseline="30000">
                <a:solidFill>
                  <a:schemeClr val="bg1"/>
                </a:solidFill>
              </a:rPr>
              <a:t>0</a:t>
            </a:r>
            <a:r>
              <a:rPr lang="en-US" sz="2600">
                <a:solidFill>
                  <a:schemeClr val="bg1"/>
                </a:solidFill>
              </a:rPr>
              <a:t>C</a:t>
            </a:r>
          </a:p>
          <a:p>
            <a:pPr lvl="0"/>
            <a:r>
              <a:rPr lang="en-US" sz="2600">
                <a:solidFill>
                  <a:schemeClr val="bg1"/>
                </a:solidFill>
              </a:rPr>
              <a:t>Há miệng không hạn chế</a:t>
            </a:r>
          </a:p>
          <a:p>
            <a:pPr lvl="0"/>
            <a:r>
              <a:rPr lang="en-US" sz="2600">
                <a:solidFill>
                  <a:schemeClr val="bg1"/>
                </a:solidFill>
              </a:rPr>
              <a:t>Không khó thở</a:t>
            </a:r>
          </a:p>
          <a:p>
            <a:pPr lvl="0"/>
            <a:r>
              <a:rPr lang="en-US" sz="2600">
                <a:solidFill>
                  <a:schemeClr val="bg1"/>
                </a:solidFill>
              </a:rPr>
              <a:t>Hạch cổ nhóm II 2 bên , mềm, di động, ấn đau</a:t>
            </a:r>
          </a:p>
          <a:p>
            <a:endParaRPr lang="en-US" sz="2600">
              <a:solidFill>
                <a:schemeClr val="bg1"/>
              </a:solidFill>
            </a:endParaRPr>
          </a:p>
        </p:txBody>
      </p:sp>
      <p:pic>
        <p:nvPicPr>
          <p:cNvPr id="5" name="Content Placeholder 4">
            <a:extLst>
              <a:ext uri="{FF2B5EF4-FFF2-40B4-BE49-F238E27FC236}">
                <a16:creationId xmlns:a16="http://schemas.microsoft.com/office/drawing/2014/main" id="{14941A69-2303-403E-998F-430418FC95F9}"/>
              </a:ext>
            </a:extLst>
          </p:cNvPr>
          <p:cNvPicPr>
            <a:picLocks noChangeAspect="1"/>
          </p:cNvPicPr>
          <p:nvPr/>
        </p:nvPicPr>
        <p:blipFill>
          <a:blip r:embed="rId2"/>
          <a:stretch>
            <a:fillRect/>
          </a:stretch>
        </p:blipFill>
        <p:spPr>
          <a:xfrm>
            <a:off x="6842761" y="794511"/>
            <a:ext cx="4854745" cy="3857789"/>
          </a:xfrm>
          <a:prstGeom prst="rect">
            <a:avLst/>
          </a:prstGeom>
        </p:spPr>
      </p:pic>
      <p:pic>
        <p:nvPicPr>
          <p:cNvPr id="7" name="Picture 6">
            <a:extLst>
              <a:ext uri="{FF2B5EF4-FFF2-40B4-BE49-F238E27FC236}">
                <a16:creationId xmlns:a16="http://schemas.microsoft.com/office/drawing/2014/main" id="{FF8A04DD-2918-4D36-A8CC-68DDBB88BA9F}"/>
              </a:ext>
            </a:extLst>
          </p:cNvPr>
          <p:cNvPicPr>
            <a:picLocks noChangeAspect="1"/>
          </p:cNvPicPr>
          <p:nvPr/>
        </p:nvPicPr>
        <p:blipFill>
          <a:blip r:embed="rId3"/>
          <a:stretch>
            <a:fillRect/>
          </a:stretch>
        </p:blipFill>
        <p:spPr>
          <a:xfrm>
            <a:off x="6842761" y="4914764"/>
            <a:ext cx="4855464" cy="1693597"/>
          </a:xfrm>
          <a:prstGeom prst="rect">
            <a:avLst/>
          </a:prstGeom>
        </p:spPr>
      </p:pic>
    </p:spTree>
    <p:extLst>
      <p:ext uri="{BB962C8B-B14F-4D97-AF65-F5344CB8AC3E}">
        <p14:creationId xmlns:p14="http://schemas.microsoft.com/office/powerpoint/2010/main" val="423058806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7B9BAF-7634-4762-B7C6-CBB62BED161A}"/>
              </a:ext>
            </a:extLst>
          </p:cNvPr>
          <p:cNvSpPr>
            <a:spLocks noGrp="1"/>
          </p:cNvSpPr>
          <p:nvPr>
            <p:ph type="title"/>
          </p:nvPr>
        </p:nvSpPr>
        <p:spPr>
          <a:xfrm>
            <a:off x="4965430" y="629268"/>
            <a:ext cx="6586491" cy="1286160"/>
          </a:xfrm>
        </p:spPr>
        <p:txBody>
          <a:bodyPr anchor="b">
            <a:normAutofit/>
          </a:bodyPr>
          <a:lstStyle/>
          <a:p>
            <a:r>
              <a:rPr lang="en-US"/>
              <a:t>Câu hỏi thảo luận 2</a:t>
            </a:r>
          </a:p>
        </p:txBody>
      </p:sp>
      <p:sp>
        <p:nvSpPr>
          <p:cNvPr id="3" name="Content Placeholder 2">
            <a:extLst>
              <a:ext uri="{FF2B5EF4-FFF2-40B4-BE49-F238E27FC236}">
                <a16:creationId xmlns:a16="http://schemas.microsoft.com/office/drawing/2014/main" id="{FAFD16DA-6CBF-4F7B-96DB-C806693A0B55}"/>
              </a:ext>
            </a:extLst>
          </p:cNvPr>
          <p:cNvSpPr>
            <a:spLocks noGrp="1"/>
          </p:cNvSpPr>
          <p:nvPr>
            <p:ph idx="1"/>
          </p:nvPr>
        </p:nvSpPr>
        <p:spPr>
          <a:xfrm>
            <a:off x="4965431" y="2438400"/>
            <a:ext cx="6586489" cy="3785419"/>
          </a:xfrm>
        </p:spPr>
        <p:txBody>
          <a:bodyPr>
            <a:normAutofit/>
          </a:bodyPr>
          <a:lstStyle/>
          <a:p>
            <a:pPr marL="0" indent="0">
              <a:buNone/>
            </a:pPr>
            <a:r>
              <a:rPr lang="en-US" sz="2000"/>
              <a:t>Hãy tóm tắt bệnh án trên</a:t>
            </a:r>
          </a:p>
        </p:txBody>
      </p:sp>
      <p:pic>
        <p:nvPicPr>
          <p:cNvPr id="5" name="Picture 4">
            <a:extLst>
              <a:ext uri="{FF2B5EF4-FFF2-40B4-BE49-F238E27FC236}">
                <a16:creationId xmlns:a16="http://schemas.microsoft.com/office/drawing/2014/main" id="{0B562293-5E16-47D9-B0A3-1D92334A6A72}"/>
              </a:ext>
            </a:extLst>
          </p:cNvPr>
          <p:cNvPicPr>
            <a:picLocks noChangeAspect="1"/>
          </p:cNvPicPr>
          <p:nvPr/>
        </p:nvPicPr>
        <p:blipFill rotWithShape="1">
          <a:blip r:embed="rId2"/>
          <a:srcRect l="27909" r="26634" b="-2"/>
          <a:stretch/>
        </p:blipFill>
        <p:spPr>
          <a:xfrm>
            <a:off x="20" y="10"/>
            <a:ext cx="4635571" cy="6857990"/>
          </a:xfrm>
          <a:prstGeom prst="rect">
            <a:avLst/>
          </a:prstGeom>
          <a:effectLst/>
        </p:spPr>
      </p:pic>
      <p:cxnSp>
        <p:nvCxnSpPr>
          <p:cNvPr id="9" name="Straight Connector 8">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FF9DCD"/>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069989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Triangle 9">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097440E-F137-45A4-8CB0-36880BA0546E}"/>
              </a:ext>
            </a:extLst>
          </p:cNvPr>
          <p:cNvSpPr>
            <a:spLocks noGrp="1"/>
          </p:cNvSpPr>
          <p:nvPr>
            <p:ph type="title"/>
          </p:nvPr>
        </p:nvSpPr>
        <p:spPr>
          <a:xfrm>
            <a:off x="1075767" y="1188637"/>
            <a:ext cx="2988234" cy="4480726"/>
          </a:xfrm>
        </p:spPr>
        <p:txBody>
          <a:bodyPr>
            <a:normAutofit/>
          </a:bodyPr>
          <a:lstStyle/>
          <a:p>
            <a:pPr algn="r"/>
            <a:r>
              <a:rPr lang="en-US" sz="6600"/>
              <a:t>Tóm tắt bệnh án</a:t>
            </a:r>
          </a:p>
        </p:txBody>
      </p:sp>
      <p:cxnSp>
        <p:nvCxnSpPr>
          <p:cNvPr id="14" name="Straight Connector 13">
            <a:extLst>
              <a:ext uri="{FF2B5EF4-FFF2-40B4-BE49-F238E27FC236}">
                <a16:creationId xmlns:a16="http://schemas.microsoft.com/office/drawing/2014/main" id="{23AAC9B5-8015-485C-ACF9-A750390E9A5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852863"/>
            <a:ext cx="0" cy="3236495"/>
          </a:xfrm>
          <a:prstGeom prst="line">
            <a:avLst/>
          </a:prstGeom>
          <a:ln w="19050" cap="sq">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BA3BC99D-6D41-4538-AD57-E01DB9A7C735}"/>
              </a:ext>
            </a:extLst>
          </p:cNvPr>
          <p:cNvSpPr>
            <a:spLocks noGrp="1"/>
          </p:cNvSpPr>
          <p:nvPr>
            <p:ph idx="1"/>
          </p:nvPr>
        </p:nvSpPr>
        <p:spPr>
          <a:xfrm>
            <a:off x="4898817" y="1188637"/>
            <a:ext cx="6198776" cy="5154236"/>
          </a:xfrm>
        </p:spPr>
        <p:txBody>
          <a:bodyPr anchor="ctr">
            <a:normAutofit lnSpcReduction="10000"/>
          </a:bodyPr>
          <a:lstStyle/>
          <a:p>
            <a:r>
              <a:rPr lang="en-US"/>
              <a:t>BN nữ, 11 tuổi, đến khám vì đau họng 3 ngày </a:t>
            </a:r>
          </a:p>
          <a:p>
            <a:r>
              <a:rPr lang="en-US"/>
              <a:t>Khởi phát bé có triệu chứng nhiễm siêu vi, sốt cao đáp ứng thuốc hạ sốt, đau họng kèm ho đàm vàng đặc</a:t>
            </a:r>
          </a:p>
          <a:p>
            <a:r>
              <a:rPr lang="en-US"/>
              <a:t>Khám: </a:t>
            </a:r>
          </a:p>
          <a:p>
            <a:pPr lvl="1"/>
            <a:r>
              <a:rPr lang="en-US" sz="2800"/>
              <a:t>niêm mạc họng, amidan sung huyết, phù nề, có giả mạc trắng trên amidan, khẩu cái mềm và lưỡi gà</a:t>
            </a:r>
          </a:p>
          <a:p>
            <a:pPr lvl="1"/>
            <a:r>
              <a:rPr lang="en-US" sz="2800"/>
              <a:t>Hạch cổ nhóm II 2 bên dạng hạch viêm</a:t>
            </a:r>
          </a:p>
          <a:p>
            <a:r>
              <a:rPr lang="en-US"/>
              <a:t>Đau họng 3 lần trong năm nay, không rõ tiền căn chủng ngừa</a:t>
            </a:r>
          </a:p>
          <a:p>
            <a:pPr lvl="1"/>
            <a:endParaRPr lang="en-US" sz="1700"/>
          </a:p>
          <a:p>
            <a:endParaRPr lang="en-US" sz="1700"/>
          </a:p>
          <a:p>
            <a:endParaRPr lang="en-US" sz="1700"/>
          </a:p>
        </p:txBody>
      </p:sp>
    </p:spTree>
    <p:extLst>
      <p:ext uri="{BB962C8B-B14F-4D97-AF65-F5344CB8AC3E}">
        <p14:creationId xmlns:p14="http://schemas.microsoft.com/office/powerpoint/2010/main" val="316044250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12">
            <a:extLst>
              <a:ext uri="{FF2B5EF4-FFF2-40B4-BE49-F238E27FC236}">
                <a16:creationId xmlns:a16="http://schemas.microsoft.com/office/drawing/2014/main" id="{88294908-8B00-4F58-BBBA-20F71A40AA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Freeform: Shape 14">
            <a:extLst>
              <a:ext uri="{FF2B5EF4-FFF2-40B4-BE49-F238E27FC236}">
                <a16:creationId xmlns:a16="http://schemas.microsoft.com/office/drawing/2014/main" id="{4364C879-1404-4203-8E9D-CC5DE0A621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82782" y="-1386168"/>
            <a:ext cx="2424873" cy="3611191"/>
          </a:xfrm>
          <a:custGeom>
            <a:avLst/>
            <a:gdLst>
              <a:gd name="connsiteX0" fmla="*/ 0 w 2424873"/>
              <a:gd name="connsiteY0" fmla="*/ 2424874 h 3611191"/>
              <a:gd name="connsiteX1" fmla="*/ 2424873 w 2424873"/>
              <a:gd name="connsiteY1" fmla="*/ 0 h 3611191"/>
              <a:gd name="connsiteX2" fmla="*/ 2424873 w 2424873"/>
              <a:gd name="connsiteY2" fmla="*/ 3611191 h 3611191"/>
              <a:gd name="connsiteX3" fmla="*/ 1186317 w 2424873"/>
              <a:gd name="connsiteY3" fmla="*/ 3611191 h 3611191"/>
            </a:gdLst>
            <a:ahLst/>
            <a:cxnLst>
              <a:cxn ang="0">
                <a:pos x="connsiteX0" y="connsiteY0"/>
              </a:cxn>
              <a:cxn ang="0">
                <a:pos x="connsiteX1" y="connsiteY1"/>
              </a:cxn>
              <a:cxn ang="0">
                <a:pos x="connsiteX2" y="connsiteY2"/>
              </a:cxn>
              <a:cxn ang="0">
                <a:pos x="connsiteX3" y="connsiteY3"/>
              </a:cxn>
            </a:cxnLst>
            <a:rect l="l" t="t" r="r" b="b"/>
            <a:pathLst>
              <a:path w="2424873" h="3611191">
                <a:moveTo>
                  <a:pt x="0" y="2424874"/>
                </a:moveTo>
                <a:lnTo>
                  <a:pt x="2424873" y="0"/>
                </a:lnTo>
                <a:lnTo>
                  <a:pt x="2424873" y="3611191"/>
                </a:lnTo>
                <a:lnTo>
                  <a:pt x="1186317" y="3611191"/>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0" name="Freeform: Shape 16">
            <a:extLst>
              <a:ext uri="{FF2B5EF4-FFF2-40B4-BE49-F238E27FC236}">
                <a16:creationId xmlns:a16="http://schemas.microsoft.com/office/drawing/2014/main" id="{84617302-4B0D-4351-A6BB-6F0930D943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571000" y="-338582"/>
            <a:ext cx="1635955" cy="1635955"/>
          </a:xfrm>
          <a:custGeom>
            <a:avLst/>
            <a:gdLst>
              <a:gd name="connsiteX0" fmla="*/ 0 w 1635955"/>
              <a:gd name="connsiteY0" fmla="*/ 957987 h 1635955"/>
              <a:gd name="connsiteX1" fmla="*/ 957987 w 1635955"/>
              <a:gd name="connsiteY1" fmla="*/ 0 h 1635955"/>
              <a:gd name="connsiteX2" fmla="*/ 1635955 w 1635955"/>
              <a:gd name="connsiteY2" fmla="*/ 0 h 1635955"/>
              <a:gd name="connsiteX3" fmla="*/ 1635955 w 1635955"/>
              <a:gd name="connsiteY3" fmla="*/ 1635955 h 1635955"/>
              <a:gd name="connsiteX4" fmla="*/ 0 w 1635955"/>
              <a:gd name="connsiteY4" fmla="*/ 1635955 h 16359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5955" h="1635955">
                <a:moveTo>
                  <a:pt x="0" y="957987"/>
                </a:moveTo>
                <a:lnTo>
                  <a:pt x="957987" y="0"/>
                </a:lnTo>
                <a:lnTo>
                  <a:pt x="1635955" y="0"/>
                </a:lnTo>
                <a:lnTo>
                  <a:pt x="1635955" y="1635955"/>
                </a:lnTo>
                <a:lnTo>
                  <a:pt x="0" y="1635955"/>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2" name="Freeform: Shape 18">
            <a:extLst>
              <a:ext uri="{FF2B5EF4-FFF2-40B4-BE49-F238E27FC236}">
                <a16:creationId xmlns:a16="http://schemas.microsoft.com/office/drawing/2014/main" id="{DA2C7802-C2E0-4218-8F89-8DD7CCD2CD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627985" y="-6588"/>
            <a:ext cx="4059393" cy="2548110"/>
          </a:xfrm>
          <a:custGeom>
            <a:avLst/>
            <a:gdLst>
              <a:gd name="connsiteX0" fmla="*/ 0 w 4059393"/>
              <a:gd name="connsiteY0" fmla="*/ 1511282 h 2548110"/>
              <a:gd name="connsiteX1" fmla="*/ 1511282 w 4059393"/>
              <a:gd name="connsiteY1" fmla="*/ 0 h 2548110"/>
              <a:gd name="connsiteX2" fmla="*/ 4059393 w 4059393"/>
              <a:gd name="connsiteY2" fmla="*/ 2548110 h 2548110"/>
              <a:gd name="connsiteX3" fmla="*/ 0 w 4059393"/>
              <a:gd name="connsiteY3" fmla="*/ 2548110 h 2548110"/>
            </a:gdLst>
            <a:ahLst/>
            <a:cxnLst>
              <a:cxn ang="0">
                <a:pos x="connsiteX0" y="connsiteY0"/>
              </a:cxn>
              <a:cxn ang="0">
                <a:pos x="connsiteX1" y="connsiteY1"/>
              </a:cxn>
              <a:cxn ang="0">
                <a:pos x="connsiteX2" y="connsiteY2"/>
              </a:cxn>
              <a:cxn ang="0">
                <a:pos x="connsiteX3" y="connsiteY3"/>
              </a:cxn>
            </a:cxnLst>
            <a:rect l="l" t="t" r="r" b="b"/>
            <a:pathLst>
              <a:path w="4059393" h="2548110">
                <a:moveTo>
                  <a:pt x="0" y="1511282"/>
                </a:moveTo>
                <a:lnTo>
                  <a:pt x="1511282" y="0"/>
                </a:lnTo>
                <a:lnTo>
                  <a:pt x="4059393" y="2548110"/>
                </a:lnTo>
                <a:lnTo>
                  <a:pt x="0" y="2548110"/>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Rectangle 20">
            <a:extLst>
              <a:ext uri="{FF2B5EF4-FFF2-40B4-BE49-F238E27FC236}">
                <a16:creationId xmlns:a16="http://schemas.microsoft.com/office/drawing/2014/main" id="{A6D7111A-21E5-4EE9-8A78-10E5530F01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262924" y="1465780"/>
            <a:ext cx="1185708" cy="118570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Freeform: Shape 22">
            <a:extLst>
              <a:ext uri="{FF2B5EF4-FFF2-40B4-BE49-F238E27FC236}">
                <a16:creationId xmlns:a16="http://schemas.microsoft.com/office/drawing/2014/main" id="{A3969E80-A77B-49FC-9122-D89AFD5EE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9557" y="5198743"/>
            <a:ext cx="2444907" cy="2366116"/>
          </a:xfrm>
          <a:custGeom>
            <a:avLst/>
            <a:gdLst>
              <a:gd name="connsiteX0" fmla="*/ 0 w 2203753"/>
              <a:gd name="connsiteY0" fmla="*/ 0 h 2132734"/>
              <a:gd name="connsiteX1" fmla="*/ 2203753 w 2203753"/>
              <a:gd name="connsiteY1" fmla="*/ 0 h 2132734"/>
              <a:gd name="connsiteX2" fmla="*/ 2203753 w 2203753"/>
              <a:gd name="connsiteY2" fmla="*/ 576461 h 2132734"/>
              <a:gd name="connsiteX3" fmla="*/ 647480 w 2203753"/>
              <a:gd name="connsiteY3" fmla="*/ 2132734 h 2132734"/>
              <a:gd name="connsiteX4" fmla="*/ 0 w 2203753"/>
              <a:gd name="connsiteY4" fmla="*/ 1485255 h 2132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3753" h="2132734">
                <a:moveTo>
                  <a:pt x="0" y="0"/>
                </a:moveTo>
                <a:lnTo>
                  <a:pt x="2203753" y="0"/>
                </a:lnTo>
                <a:lnTo>
                  <a:pt x="2203753" y="576461"/>
                </a:lnTo>
                <a:lnTo>
                  <a:pt x="647480" y="2132734"/>
                </a:lnTo>
                <a:lnTo>
                  <a:pt x="0" y="1485255"/>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 name="Rectangle 24">
            <a:extLst>
              <a:ext uri="{FF2B5EF4-FFF2-40B4-BE49-F238E27FC236}">
                <a16:creationId xmlns:a16="http://schemas.microsoft.com/office/drawing/2014/main" id="{1849CA57-76BD-4CF2-80BA-D7A46A01B7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769787" y="5439893"/>
            <a:ext cx="928467" cy="928467"/>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rgbClr val="FFFFFF"/>
              </a:solidFill>
              <a:effectLst>
                <a:outerShdw blurRad="38100" dist="38100" dir="2700000" algn="tl">
                  <a:srgbClr val="000000">
                    <a:alpha val="43137"/>
                  </a:srgbClr>
                </a:outerShdw>
              </a:effectLst>
            </a:endParaRPr>
          </a:p>
        </p:txBody>
      </p:sp>
      <p:sp>
        <p:nvSpPr>
          <p:cNvPr id="27" name="Freeform: Shape 26">
            <a:extLst>
              <a:ext uri="{FF2B5EF4-FFF2-40B4-BE49-F238E27FC236}">
                <a16:creationId xmlns:a16="http://schemas.microsoft.com/office/drawing/2014/main" id="{35E9085E-E730-4768-83D4-6CB7E98971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3401311" y="734311"/>
            <a:ext cx="5389379" cy="5389379"/>
          </a:xfrm>
          <a:custGeom>
            <a:avLst/>
            <a:gdLst>
              <a:gd name="connsiteX0" fmla="*/ 0 w 5389379"/>
              <a:gd name="connsiteY0" fmla="*/ 540040 h 5389379"/>
              <a:gd name="connsiteX1" fmla="*/ 540040 w 5389379"/>
              <a:gd name="connsiteY1" fmla="*/ 0 h 5389379"/>
              <a:gd name="connsiteX2" fmla="*/ 5389379 w 5389379"/>
              <a:gd name="connsiteY2" fmla="*/ 0 h 5389379"/>
              <a:gd name="connsiteX3" fmla="*/ 5389379 w 5389379"/>
              <a:gd name="connsiteY3" fmla="*/ 4838655 h 5389379"/>
              <a:gd name="connsiteX4" fmla="*/ 4838655 w 5389379"/>
              <a:gd name="connsiteY4" fmla="*/ 5389379 h 5389379"/>
              <a:gd name="connsiteX5" fmla="*/ 0 w 5389379"/>
              <a:gd name="connsiteY5" fmla="*/ 5389379 h 5389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89379" h="5389379">
                <a:moveTo>
                  <a:pt x="0" y="540040"/>
                </a:moveTo>
                <a:lnTo>
                  <a:pt x="540040" y="0"/>
                </a:lnTo>
                <a:lnTo>
                  <a:pt x="5389379" y="0"/>
                </a:lnTo>
                <a:lnTo>
                  <a:pt x="5389379" y="4838655"/>
                </a:lnTo>
                <a:lnTo>
                  <a:pt x="4838655" y="5389379"/>
                </a:lnTo>
                <a:lnTo>
                  <a:pt x="0" y="5389379"/>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9" name="Freeform: Shape 28">
            <a:extLst>
              <a:ext uri="{FF2B5EF4-FFF2-40B4-BE49-F238E27FC236}">
                <a16:creationId xmlns:a16="http://schemas.microsoft.com/office/drawing/2014/main" id="{973272FE-A474-4CAE-8CA2-BCC8B476C3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00283" y="33283"/>
            <a:ext cx="6791435" cy="6791435"/>
          </a:xfrm>
          <a:custGeom>
            <a:avLst/>
            <a:gdLst>
              <a:gd name="connsiteX0" fmla="*/ 1860938 w 6791435"/>
              <a:gd name="connsiteY0" fmla="*/ 81158 h 6791435"/>
              <a:gd name="connsiteX1" fmla="*/ 1942096 w 6791435"/>
              <a:gd name="connsiteY1" fmla="*/ 0 h 6791435"/>
              <a:gd name="connsiteX2" fmla="*/ 6791435 w 6791435"/>
              <a:gd name="connsiteY2" fmla="*/ 0 h 6791435"/>
              <a:gd name="connsiteX3" fmla="*/ 6791435 w 6791435"/>
              <a:gd name="connsiteY3" fmla="*/ 4838655 h 6791435"/>
              <a:gd name="connsiteX4" fmla="*/ 6710277 w 6791435"/>
              <a:gd name="connsiteY4" fmla="*/ 4919813 h 6791435"/>
              <a:gd name="connsiteX5" fmla="*/ 6710277 w 6791435"/>
              <a:gd name="connsiteY5" fmla="*/ 81158 h 6791435"/>
              <a:gd name="connsiteX6" fmla="*/ 0 w 6791435"/>
              <a:gd name="connsiteY6" fmla="*/ 1942096 h 6791435"/>
              <a:gd name="connsiteX7" fmla="*/ 81158 w 6791435"/>
              <a:gd name="connsiteY7" fmla="*/ 1860938 h 6791435"/>
              <a:gd name="connsiteX8" fmla="*/ 81158 w 6791435"/>
              <a:gd name="connsiteY8" fmla="*/ 6710277 h 6791435"/>
              <a:gd name="connsiteX9" fmla="*/ 4919813 w 6791435"/>
              <a:gd name="connsiteY9" fmla="*/ 6710277 h 6791435"/>
              <a:gd name="connsiteX10" fmla="*/ 4838655 w 6791435"/>
              <a:gd name="connsiteY10" fmla="*/ 6791435 h 6791435"/>
              <a:gd name="connsiteX11" fmla="*/ 0 w 6791435"/>
              <a:gd name="connsiteY11" fmla="*/ 6791435 h 6791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91435" h="6791435">
                <a:moveTo>
                  <a:pt x="1860938" y="81158"/>
                </a:moveTo>
                <a:lnTo>
                  <a:pt x="1942096" y="0"/>
                </a:lnTo>
                <a:lnTo>
                  <a:pt x="6791435" y="0"/>
                </a:lnTo>
                <a:lnTo>
                  <a:pt x="6791435" y="4838655"/>
                </a:lnTo>
                <a:lnTo>
                  <a:pt x="6710277" y="4919813"/>
                </a:lnTo>
                <a:lnTo>
                  <a:pt x="6710277" y="81158"/>
                </a:lnTo>
                <a:close/>
                <a:moveTo>
                  <a:pt x="0" y="1942096"/>
                </a:moveTo>
                <a:lnTo>
                  <a:pt x="81158" y="1860938"/>
                </a:lnTo>
                <a:lnTo>
                  <a:pt x="81158" y="6710277"/>
                </a:lnTo>
                <a:lnTo>
                  <a:pt x="4919813" y="6710277"/>
                </a:lnTo>
                <a:lnTo>
                  <a:pt x="4838655" y="6791435"/>
                </a:lnTo>
                <a:lnTo>
                  <a:pt x="0" y="6791435"/>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8" name="Title 7">
            <a:extLst>
              <a:ext uri="{FF2B5EF4-FFF2-40B4-BE49-F238E27FC236}">
                <a16:creationId xmlns:a16="http://schemas.microsoft.com/office/drawing/2014/main" id="{FAE4F85C-40B6-4746-97FB-F558A1A1EB78}"/>
              </a:ext>
            </a:extLst>
          </p:cNvPr>
          <p:cNvSpPr>
            <a:spLocks noGrp="1"/>
          </p:cNvSpPr>
          <p:nvPr>
            <p:ph type="title"/>
          </p:nvPr>
        </p:nvSpPr>
        <p:spPr>
          <a:xfrm>
            <a:off x="3204642" y="2353641"/>
            <a:ext cx="5782716" cy="2150719"/>
          </a:xfrm>
          <a:noFill/>
        </p:spPr>
        <p:txBody>
          <a:bodyPr vert="horz" lIns="91440" tIns="45720" rIns="91440" bIns="45720" rtlCol="0" anchor="ctr">
            <a:normAutofit/>
          </a:bodyPr>
          <a:lstStyle/>
          <a:p>
            <a:pPr algn="ctr"/>
            <a:r>
              <a:rPr lang="en-US" sz="3100" b="1" kern="1200">
                <a:solidFill>
                  <a:srgbClr val="080808"/>
                </a:solidFill>
                <a:latin typeface="+mj-lt"/>
                <a:ea typeface="+mj-ea"/>
                <a:cs typeface="+mj-cs"/>
              </a:rPr>
              <a:t>Câu hỏi thảo luận 3:</a:t>
            </a:r>
            <a:br>
              <a:rPr lang="en-US" sz="3100" b="1" kern="1200">
                <a:solidFill>
                  <a:srgbClr val="080808"/>
                </a:solidFill>
                <a:latin typeface="+mj-lt"/>
                <a:ea typeface="+mj-ea"/>
                <a:cs typeface="+mj-cs"/>
              </a:rPr>
            </a:br>
            <a:r>
              <a:rPr lang="en-US" sz="3100" kern="1200">
                <a:solidFill>
                  <a:srgbClr val="080808"/>
                </a:solidFill>
                <a:latin typeface="+mj-lt"/>
                <a:ea typeface="+mj-ea"/>
                <a:cs typeface="+mj-cs"/>
              </a:rPr>
              <a:t>Chẩn đoán sơ bộ? Chẩn đoán phân biệt? Biện luận</a:t>
            </a:r>
            <a:br>
              <a:rPr lang="en-US" sz="3100" kern="1200">
                <a:solidFill>
                  <a:srgbClr val="080808"/>
                </a:solidFill>
                <a:latin typeface="+mj-lt"/>
                <a:ea typeface="+mj-ea"/>
                <a:cs typeface="+mj-cs"/>
              </a:rPr>
            </a:br>
            <a:endParaRPr lang="en-US" sz="3100" kern="1200">
              <a:solidFill>
                <a:srgbClr val="080808"/>
              </a:solidFill>
              <a:latin typeface="+mj-lt"/>
              <a:ea typeface="+mj-ea"/>
              <a:cs typeface="+mj-cs"/>
            </a:endParaRPr>
          </a:p>
        </p:txBody>
      </p:sp>
      <p:sp>
        <p:nvSpPr>
          <p:cNvPr id="31" name="Freeform: Shape 30">
            <a:extLst>
              <a:ext uri="{FF2B5EF4-FFF2-40B4-BE49-F238E27FC236}">
                <a16:creationId xmlns:a16="http://schemas.microsoft.com/office/drawing/2014/main" id="{E07981EA-05A6-437C-88D7-B377B92B03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629823" y="5457591"/>
            <a:ext cx="2231794" cy="2568811"/>
          </a:xfrm>
          <a:custGeom>
            <a:avLst/>
            <a:gdLst>
              <a:gd name="connsiteX0" fmla="*/ 0 w 2940086"/>
              <a:gd name="connsiteY0" fmla="*/ 0 h 3384061"/>
              <a:gd name="connsiteX1" fmla="*/ 2496112 w 2940086"/>
              <a:gd name="connsiteY1" fmla="*/ 0 h 3384061"/>
              <a:gd name="connsiteX2" fmla="*/ 2940086 w 2940086"/>
              <a:gd name="connsiteY2" fmla="*/ 443975 h 3384061"/>
              <a:gd name="connsiteX3" fmla="*/ 0 w 2940086"/>
              <a:gd name="connsiteY3" fmla="*/ 3384061 h 3384061"/>
            </a:gdLst>
            <a:ahLst/>
            <a:cxnLst>
              <a:cxn ang="0">
                <a:pos x="connsiteX0" y="connsiteY0"/>
              </a:cxn>
              <a:cxn ang="0">
                <a:pos x="connsiteX1" y="connsiteY1"/>
              </a:cxn>
              <a:cxn ang="0">
                <a:pos x="connsiteX2" y="connsiteY2"/>
              </a:cxn>
              <a:cxn ang="0">
                <a:pos x="connsiteX3" y="connsiteY3"/>
              </a:cxn>
            </a:cxnLst>
            <a:rect l="l" t="t" r="r" b="b"/>
            <a:pathLst>
              <a:path w="2940086" h="3384061">
                <a:moveTo>
                  <a:pt x="0" y="0"/>
                </a:moveTo>
                <a:lnTo>
                  <a:pt x="2496112" y="0"/>
                </a:lnTo>
                <a:lnTo>
                  <a:pt x="2940086" y="443975"/>
                </a:lnTo>
                <a:lnTo>
                  <a:pt x="0" y="3384061"/>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3" name="Rectangle 32">
            <a:extLst>
              <a:ext uri="{FF2B5EF4-FFF2-40B4-BE49-F238E27FC236}">
                <a16:creationId xmlns:a16="http://schemas.microsoft.com/office/drawing/2014/main" id="{15E3C750-986E-4769-B1AE-49289FBEE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720059" y="5243545"/>
            <a:ext cx="959985" cy="959985"/>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21296521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501120E-AA5D-460E-AF24-F6E9370D575E}"/>
              </a:ext>
            </a:extLst>
          </p:cNvPr>
          <p:cNvSpPr>
            <a:spLocks noGrp="1"/>
          </p:cNvSpPr>
          <p:nvPr>
            <p:ph type="title"/>
          </p:nvPr>
        </p:nvSpPr>
        <p:spPr>
          <a:xfrm>
            <a:off x="4646485" y="321734"/>
            <a:ext cx="6902048" cy="1135737"/>
          </a:xfrm>
        </p:spPr>
        <p:txBody>
          <a:bodyPr>
            <a:normAutofit/>
          </a:bodyPr>
          <a:lstStyle/>
          <a:p>
            <a:r>
              <a:rPr lang="en-US" sz="3600"/>
              <a:t>Bước 1</a:t>
            </a:r>
          </a:p>
        </p:txBody>
      </p:sp>
      <p:pic>
        <p:nvPicPr>
          <p:cNvPr id="5" name="Picture 4">
            <a:extLst>
              <a:ext uri="{FF2B5EF4-FFF2-40B4-BE49-F238E27FC236}">
                <a16:creationId xmlns:a16="http://schemas.microsoft.com/office/drawing/2014/main" id="{080250B7-D3F5-4CE9-85D8-240FF57766C7}"/>
              </a:ext>
            </a:extLst>
          </p:cNvPr>
          <p:cNvPicPr>
            <a:picLocks noChangeAspect="1"/>
          </p:cNvPicPr>
          <p:nvPr/>
        </p:nvPicPr>
        <p:blipFill rotWithShape="1">
          <a:blip r:embed="rId2"/>
          <a:srcRect l="20989" r="34526"/>
          <a:stretch/>
        </p:blipFill>
        <p:spPr>
          <a:xfrm>
            <a:off x="-2" y="10"/>
            <a:ext cx="4067749" cy="6857990"/>
          </a:xfrm>
          <a:prstGeom prst="rect">
            <a:avLst/>
          </a:prstGeom>
        </p:spPr>
      </p:pic>
      <p:grpSp>
        <p:nvGrpSpPr>
          <p:cNvPr id="11" name="Group 10">
            <a:extLst>
              <a:ext uri="{FF2B5EF4-FFF2-40B4-BE49-F238E27FC236}">
                <a16:creationId xmlns:a16="http://schemas.microsoft.com/office/drawing/2014/main" id="{07EAA094-9CF6-4695-958A-33D9BCAA947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 y="713128"/>
            <a:ext cx="1068867" cy="2126625"/>
            <a:chOff x="10918968" y="713127"/>
            <a:chExt cx="1273032" cy="2532832"/>
          </a:xfrm>
        </p:grpSpPr>
        <p:sp>
          <p:nvSpPr>
            <p:cNvPr id="12" name="Rectangle 11">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Isosceles Triangle 12">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 name="Content Placeholder 2">
            <a:extLst>
              <a:ext uri="{FF2B5EF4-FFF2-40B4-BE49-F238E27FC236}">
                <a16:creationId xmlns:a16="http://schemas.microsoft.com/office/drawing/2014/main" id="{EB574DBD-6B4A-4939-9B7A-528908B98D88}"/>
              </a:ext>
            </a:extLst>
          </p:cNvPr>
          <p:cNvSpPr>
            <a:spLocks noGrp="1"/>
          </p:cNvSpPr>
          <p:nvPr>
            <p:ph idx="1"/>
          </p:nvPr>
        </p:nvSpPr>
        <p:spPr>
          <a:xfrm>
            <a:off x="4646485" y="1782981"/>
            <a:ext cx="6902047" cy="4393982"/>
          </a:xfrm>
        </p:spPr>
        <p:txBody>
          <a:bodyPr>
            <a:normAutofit/>
          </a:bodyPr>
          <a:lstStyle/>
          <a:p>
            <a:pPr marL="0" indent="0">
              <a:buNone/>
            </a:pPr>
            <a:r>
              <a:rPr lang="en-US"/>
              <a:t>Bước đầu tiên trong hỏi bệnh là </a:t>
            </a:r>
            <a:r>
              <a:rPr lang="en-US" b="1"/>
              <a:t>xác nhận lại lý do đến khám</a:t>
            </a:r>
            <a:r>
              <a:rPr lang="en-US"/>
              <a:t>: </a:t>
            </a:r>
            <a:r>
              <a:rPr lang="en-US" b="1"/>
              <a:t>Bệnh nhân này có phải đến khám vì đau họng không?</a:t>
            </a:r>
          </a:p>
        </p:txBody>
      </p:sp>
      <p:sp>
        <p:nvSpPr>
          <p:cNvPr id="15" name="Isosceles Triangle 14">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9247322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2CC8E0B-0CEE-4D65-9511-E924EC6F5077}"/>
              </a:ext>
            </a:extLst>
          </p:cNvPr>
          <p:cNvSpPr>
            <a:spLocks noGrp="1"/>
          </p:cNvSpPr>
          <p:nvPr>
            <p:ph type="title"/>
          </p:nvPr>
        </p:nvSpPr>
        <p:spPr>
          <a:xfrm>
            <a:off x="863029" y="1012004"/>
            <a:ext cx="3416158" cy="4795408"/>
          </a:xfrm>
        </p:spPr>
        <p:txBody>
          <a:bodyPr>
            <a:normAutofit/>
          </a:bodyPr>
          <a:lstStyle/>
          <a:p>
            <a:r>
              <a:rPr lang="en-US">
                <a:solidFill>
                  <a:srgbClr val="FFFFFF"/>
                </a:solidFill>
              </a:rPr>
              <a:t>Trả lời</a:t>
            </a:r>
          </a:p>
        </p:txBody>
      </p:sp>
      <p:graphicFrame>
        <p:nvGraphicFramePr>
          <p:cNvPr id="5" name="Content Placeholder 2">
            <a:extLst>
              <a:ext uri="{FF2B5EF4-FFF2-40B4-BE49-F238E27FC236}">
                <a16:creationId xmlns:a16="http://schemas.microsoft.com/office/drawing/2014/main" id="{6D39F3B6-686D-4251-8D94-66998560EADE}"/>
              </a:ext>
            </a:extLst>
          </p:cNvPr>
          <p:cNvGraphicFramePr>
            <a:graphicFrameLocks noGrp="1"/>
          </p:cNvGraphicFramePr>
          <p:nvPr>
            <p:ph idx="1"/>
            <p:extLst>
              <p:ext uri="{D42A27DB-BD31-4B8C-83A1-F6EECF244321}">
                <p14:modId xmlns:p14="http://schemas.microsoft.com/office/powerpoint/2010/main" val="255103852"/>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8873494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E557DB3-8623-4427-B5DC-D6DB59FF4C48}"/>
              </a:ext>
            </a:extLst>
          </p:cNvPr>
          <p:cNvSpPr>
            <a:spLocks noGrp="1"/>
          </p:cNvSpPr>
          <p:nvPr>
            <p:ph type="title"/>
          </p:nvPr>
        </p:nvSpPr>
        <p:spPr>
          <a:xfrm>
            <a:off x="643467" y="321734"/>
            <a:ext cx="10905066" cy="1135737"/>
          </a:xfrm>
        </p:spPr>
        <p:txBody>
          <a:bodyPr>
            <a:normAutofit/>
          </a:bodyPr>
          <a:lstStyle/>
          <a:p>
            <a:r>
              <a:rPr lang="en-US" sz="3600"/>
              <a:t>Biện luận</a:t>
            </a:r>
          </a:p>
        </p:txBody>
      </p:sp>
      <p:sp>
        <p:nvSpPr>
          <p:cNvPr id="3" name="Content Placeholder 2">
            <a:extLst>
              <a:ext uri="{FF2B5EF4-FFF2-40B4-BE49-F238E27FC236}">
                <a16:creationId xmlns:a16="http://schemas.microsoft.com/office/drawing/2014/main" id="{7578414D-764E-4754-9C3B-4D120E62490A}"/>
              </a:ext>
            </a:extLst>
          </p:cNvPr>
          <p:cNvSpPr>
            <a:spLocks noGrp="1"/>
          </p:cNvSpPr>
          <p:nvPr>
            <p:ph idx="1"/>
          </p:nvPr>
        </p:nvSpPr>
        <p:spPr>
          <a:xfrm>
            <a:off x="643467" y="1320542"/>
            <a:ext cx="10905066" cy="4393982"/>
          </a:xfrm>
        </p:spPr>
        <p:txBody>
          <a:bodyPr>
            <a:noAutofit/>
          </a:bodyPr>
          <a:lstStyle/>
          <a:p>
            <a:pPr marL="514350" indent="-514350">
              <a:buAutoNum type="arabicPeriod"/>
            </a:pPr>
            <a:r>
              <a:rPr lang="en-US">
                <a:latin typeface="Arial" panose="020B0604020202020204" pitchFamily="34" charset="0"/>
                <a:cs typeface="Arial" panose="020B0604020202020204" pitchFamily="34" charset="0"/>
              </a:rPr>
              <a:t>Chẩn đoán nghĩ đến đầu tiên là viêm họng – amidan cấp do vi trùng</a:t>
            </a:r>
          </a:p>
          <a:p>
            <a:pPr marL="0" indent="0">
              <a:buNone/>
            </a:pPr>
            <a:r>
              <a:rPr lang="en-US">
                <a:latin typeface="Arial" panose="020B0604020202020204" pitchFamily="34" charset="0"/>
                <a:cs typeface="Arial" panose="020B0604020202020204" pitchFamily="34" charset="0"/>
              </a:rPr>
              <a:t>Lý do:</a:t>
            </a:r>
          </a:p>
          <a:p>
            <a:pPr>
              <a:buFont typeface="Wingdings" panose="05000000000000000000" pitchFamily="2" charset="2"/>
              <a:buChar char="v"/>
            </a:pPr>
            <a:r>
              <a:rPr lang="en-US">
                <a:latin typeface="Arial" panose="020B0604020202020204" pitchFamily="34" charset="0"/>
                <a:cs typeface="Arial" panose="020B0604020202020204" pitchFamily="34" charset="0"/>
              </a:rPr>
              <a:t>Bệnh nhân có biểu hiện ở viêm niêm mạc họng – amidan:</a:t>
            </a:r>
          </a:p>
          <a:p>
            <a:pPr lvl="1"/>
            <a:r>
              <a:rPr lang="en-US" sz="2800">
                <a:latin typeface="Arial" panose="020B0604020202020204" pitchFamily="34" charset="0"/>
                <a:cs typeface="Arial" panose="020B0604020202020204" pitchFamily="34" charset="0"/>
              </a:rPr>
              <a:t>Đau họng</a:t>
            </a:r>
          </a:p>
          <a:p>
            <a:pPr lvl="1"/>
            <a:r>
              <a:rPr lang="en-US" sz="2800">
                <a:latin typeface="Arial" panose="020B0604020202020204" pitchFamily="34" charset="0"/>
                <a:cs typeface="Arial" panose="020B0604020202020204" pitchFamily="34" charset="0"/>
              </a:rPr>
              <a:t>Khám: niêm mạc họng, amidan sung huyết, phù nề</a:t>
            </a:r>
          </a:p>
          <a:p>
            <a:pPr>
              <a:buFont typeface="Wingdings" panose="05000000000000000000" pitchFamily="2" charset="2"/>
              <a:buChar char="v"/>
            </a:pPr>
            <a:r>
              <a:rPr lang="en-US">
                <a:latin typeface="Arial" panose="020B0604020202020204" pitchFamily="34" charset="0"/>
                <a:cs typeface="Arial" panose="020B0604020202020204" pitchFamily="34" charset="0"/>
              </a:rPr>
              <a:t>Nghĩ do vi trùng vì:</a:t>
            </a:r>
          </a:p>
          <a:p>
            <a:pPr lvl="1"/>
            <a:r>
              <a:rPr lang="en-US" sz="2800">
                <a:latin typeface="Arial" panose="020B0604020202020204" pitchFamily="34" charset="0"/>
                <a:cs typeface="Arial" panose="020B0604020202020204" pitchFamily="34" charset="0"/>
              </a:rPr>
              <a:t>Khạc đàm vàng</a:t>
            </a:r>
          </a:p>
          <a:p>
            <a:pPr lvl="1"/>
            <a:r>
              <a:rPr lang="en-US" sz="2800">
                <a:latin typeface="Arial" panose="020B0604020202020204" pitchFamily="34" charset="0"/>
                <a:cs typeface="Arial" panose="020B0604020202020204" pitchFamily="34" charset="0"/>
              </a:rPr>
              <a:t>Sốt cao</a:t>
            </a:r>
          </a:p>
          <a:p>
            <a:pPr lvl="1"/>
            <a:r>
              <a:rPr lang="en-US" sz="2800">
                <a:latin typeface="Arial" panose="020B0604020202020204" pitchFamily="34" charset="0"/>
                <a:cs typeface="Arial" panose="020B0604020202020204" pitchFamily="34" charset="0"/>
              </a:rPr>
              <a:t>Có giả mạc trắng trên amidan, khẩu cái mềm và lưỡi gà</a:t>
            </a:r>
          </a:p>
          <a:p>
            <a:pPr lvl="1"/>
            <a:r>
              <a:rPr lang="en-US" sz="2800">
                <a:latin typeface="Arial" panose="020B0604020202020204" pitchFamily="34" charset="0"/>
                <a:cs typeface="Arial" panose="020B0604020202020204" pitchFamily="34" charset="0"/>
              </a:rPr>
              <a:t>Hạch cổ nhóm II 2 bên dạng hạch viêm</a:t>
            </a:r>
          </a:p>
          <a:p>
            <a:pPr marL="0" indent="0">
              <a:buNone/>
            </a:pPr>
            <a:endParaRPr lang="en-US">
              <a:latin typeface="Arial" panose="020B0604020202020204" pitchFamily="34" charset="0"/>
              <a:cs typeface="Arial" panose="020B0604020202020204" pitchFamily="34" charset="0"/>
            </a:endParaRPr>
          </a:p>
          <a:p>
            <a:pPr lvl="1">
              <a:buFontTx/>
              <a:buChar char="-"/>
            </a:pPr>
            <a:endParaRPr lang="en-US" sz="2800">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04982926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983713A-805D-45EB-BD50-FCCC9AB96610}"/>
              </a:ext>
            </a:extLst>
          </p:cNvPr>
          <p:cNvPicPr>
            <a:picLocks noChangeAspect="1"/>
          </p:cNvPicPr>
          <p:nvPr/>
        </p:nvPicPr>
        <p:blipFill>
          <a:blip r:embed="rId2"/>
          <a:stretch>
            <a:fillRect/>
          </a:stretch>
        </p:blipFill>
        <p:spPr>
          <a:xfrm>
            <a:off x="2032000" y="116396"/>
            <a:ext cx="8287448" cy="4390030"/>
          </a:xfrm>
          <a:prstGeom prst="rect">
            <a:avLst/>
          </a:prstGeom>
        </p:spPr>
      </p:pic>
      <p:sp>
        <p:nvSpPr>
          <p:cNvPr id="4" name="TextBox 3">
            <a:extLst>
              <a:ext uri="{FF2B5EF4-FFF2-40B4-BE49-F238E27FC236}">
                <a16:creationId xmlns:a16="http://schemas.microsoft.com/office/drawing/2014/main" id="{0D9072D0-873E-44CD-A7D5-52EC7CF8DCD8}"/>
              </a:ext>
            </a:extLst>
          </p:cNvPr>
          <p:cNvSpPr txBox="1"/>
          <p:nvPr/>
        </p:nvSpPr>
        <p:spPr>
          <a:xfrm>
            <a:off x="3615404" y="4506426"/>
            <a:ext cx="5120640" cy="523220"/>
          </a:xfrm>
          <a:prstGeom prst="rect">
            <a:avLst/>
          </a:prstGeom>
          <a:noFill/>
        </p:spPr>
        <p:txBody>
          <a:bodyPr wrap="square" rtlCol="0">
            <a:spAutoFit/>
          </a:bodyPr>
          <a:lstStyle/>
          <a:p>
            <a:r>
              <a:rPr lang="en-US" sz="2800" b="1">
                <a:solidFill>
                  <a:srgbClr val="FF0000"/>
                </a:solidFill>
              </a:rPr>
              <a:t>Centor score= 1+1+1+1+0=4</a:t>
            </a:r>
          </a:p>
        </p:txBody>
      </p:sp>
      <p:sp>
        <p:nvSpPr>
          <p:cNvPr id="2" name="Arrow: Right 1">
            <a:extLst>
              <a:ext uri="{FF2B5EF4-FFF2-40B4-BE49-F238E27FC236}">
                <a16:creationId xmlns:a16="http://schemas.microsoft.com/office/drawing/2014/main" id="{74A43727-CBE8-4FF8-8C1F-CA6B54E368EB}"/>
              </a:ext>
            </a:extLst>
          </p:cNvPr>
          <p:cNvSpPr/>
          <p:nvPr/>
        </p:nvSpPr>
        <p:spPr>
          <a:xfrm>
            <a:off x="1666240" y="5486400"/>
            <a:ext cx="1422400" cy="7823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EA0F13DE-77B7-4E8C-9AC7-9974250B2726}"/>
              </a:ext>
            </a:extLst>
          </p:cNvPr>
          <p:cNvSpPr/>
          <p:nvPr/>
        </p:nvSpPr>
        <p:spPr>
          <a:xfrm>
            <a:off x="3380168" y="5029646"/>
            <a:ext cx="6126480" cy="15544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Nghĩ nhiều vi trùng gây bệnh là Liên cầu tan huyết Beta nhóm A</a:t>
            </a:r>
          </a:p>
        </p:txBody>
      </p:sp>
    </p:spTree>
    <p:extLst>
      <p:ext uri="{BB962C8B-B14F-4D97-AF65-F5344CB8AC3E}">
        <p14:creationId xmlns:p14="http://schemas.microsoft.com/office/powerpoint/2010/main" val="297229122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7">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9">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0ED0A455-E72C-4F0A-854B-2BF41F95C3CB}"/>
              </a:ext>
            </a:extLst>
          </p:cNvPr>
          <p:cNvSpPr>
            <a:spLocks noGrp="1"/>
          </p:cNvSpPr>
          <p:nvPr>
            <p:ph type="title"/>
          </p:nvPr>
        </p:nvSpPr>
        <p:spPr>
          <a:xfrm>
            <a:off x="838200" y="365125"/>
            <a:ext cx="10515600" cy="1325563"/>
          </a:xfrm>
        </p:spPr>
        <p:txBody>
          <a:bodyPr>
            <a:normAutofit/>
          </a:bodyPr>
          <a:lstStyle/>
          <a:p>
            <a:r>
              <a:rPr lang="en-US">
                <a:latin typeface="Arial" panose="020B0604020202020204" pitchFamily="34" charset="0"/>
                <a:cs typeface="Arial" panose="020B0604020202020204" pitchFamily="34" charset="0"/>
              </a:rPr>
              <a:t>Chẩn đoán phân biệt</a:t>
            </a:r>
            <a:endParaRPr lang="en-US"/>
          </a:p>
        </p:txBody>
      </p:sp>
      <p:sp>
        <p:nvSpPr>
          <p:cNvPr id="24"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127FC703-D699-4274-866B-EB450B39E00E}"/>
              </a:ext>
            </a:extLst>
          </p:cNvPr>
          <p:cNvSpPr>
            <a:spLocks noGrp="1"/>
          </p:cNvSpPr>
          <p:nvPr>
            <p:ph idx="1"/>
          </p:nvPr>
        </p:nvSpPr>
        <p:spPr>
          <a:xfrm>
            <a:off x="838200" y="1825625"/>
            <a:ext cx="10515600" cy="4351338"/>
          </a:xfrm>
        </p:spPr>
        <p:txBody>
          <a:bodyPr>
            <a:normAutofit/>
          </a:bodyPr>
          <a:lstStyle/>
          <a:p>
            <a:pPr marL="0" indent="0">
              <a:buNone/>
            </a:pPr>
            <a:r>
              <a:rPr lang="en-US">
                <a:latin typeface="Arial" panose="020B0604020202020204" pitchFamily="34" charset="0"/>
                <a:cs typeface="Arial" panose="020B0604020202020204" pitchFamily="34" charset="0"/>
              </a:rPr>
              <a:t>Bạch hầu họng – amidan</a:t>
            </a:r>
          </a:p>
          <a:p>
            <a:pPr marL="0" indent="0">
              <a:buNone/>
            </a:pPr>
            <a:r>
              <a:rPr lang="en-US">
                <a:latin typeface="Arial" panose="020B0604020202020204" pitchFamily="34" charset="0"/>
                <a:cs typeface="Arial" panose="020B0604020202020204" pitchFamily="34" charset="0"/>
              </a:rPr>
              <a:t>Lý do:</a:t>
            </a:r>
          </a:p>
          <a:p>
            <a:pPr>
              <a:buFont typeface="Wingdings" panose="05000000000000000000" pitchFamily="2" charset="2"/>
              <a:buChar char="v"/>
            </a:pPr>
            <a:r>
              <a:rPr lang="en-US">
                <a:latin typeface="Arial" panose="020B0604020202020204" pitchFamily="34" charset="0"/>
                <a:cs typeface="Arial" panose="020B0604020202020204" pitchFamily="34" charset="0"/>
              </a:rPr>
              <a:t>Không rõ tiền căn tiêm chủng mở rộng</a:t>
            </a:r>
          </a:p>
          <a:p>
            <a:pPr>
              <a:buFont typeface="Wingdings" panose="05000000000000000000" pitchFamily="2" charset="2"/>
              <a:buChar char="v"/>
            </a:pPr>
            <a:r>
              <a:rPr lang="en-US">
                <a:latin typeface="Arial" panose="020B0604020202020204" pitchFamily="34" charset="0"/>
                <a:cs typeface="Arial" panose="020B0604020202020204" pitchFamily="34" charset="0"/>
              </a:rPr>
              <a:t>Khám: có giả mạc trắng trên amidan, khẩu cái mềm và lưỡi gà</a:t>
            </a:r>
          </a:p>
          <a:p>
            <a:pPr marL="0" indent="0">
              <a:buNone/>
            </a:pPr>
            <a:endParaRPr lang="en-US">
              <a:latin typeface="Arial" panose="020B0604020202020204" pitchFamily="34" charset="0"/>
              <a:cs typeface="Arial" panose="020B0604020202020204" pitchFamily="34" charset="0"/>
            </a:endParaRPr>
          </a:p>
          <a:p>
            <a:pPr marL="0" indent="0">
              <a:buNone/>
            </a:pPr>
            <a:endParaRPr lang="en-US">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1645793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7">
            <a:extLst>
              <a:ext uri="{FF2B5EF4-FFF2-40B4-BE49-F238E27FC236}">
                <a16:creationId xmlns:a16="http://schemas.microsoft.com/office/drawing/2014/main" id="{4E1BEB12-92AF-4445-98AD-4C7756E7C9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9">
            <a:extLst>
              <a:ext uri="{FF2B5EF4-FFF2-40B4-BE49-F238E27FC236}">
                <a16:creationId xmlns:a16="http://schemas.microsoft.com/office/drawing/2014/main" id="{D0522C2C-7B5C-48A7-A969-03941E5D2E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Freeform 13">
            <a:extLst>
              <a:ext uri="{FF2B5EF4-FFF2-40B4-BE49-F238E27FC236}">
                <a16:creationId xmlns:a16="http://schemas.microsoft.com/office/drawing/2014/main" id="{9C682A1A-5B2D-4111-BBD6-620165633E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769476" y="220196"/>
            <a:ext cx="9422524" cy="6637806"/>
          </a:xfrm>
          <a:custGeom>
            <a:avLst/>
            <a:gdLst>
              <a:gd name="connsiteX0" fmla="*/ 4929467 w 8191500"/>
              <a:gd name="connsiteY0" fmla="*/ 0 h 5770597"/>
              <a:gd name="connsiteX1" fmla="*/ 8065066 w 8191500"/>
              <a:gd name="connsiteY1" fmla="*/ 1118513 h 5770597"/>
              <a:gd name="connsiteX2" fmla="*/ 8191500 w 8191500"/>
              <a:gd name="connsiteY2" fmla="*/ 1227339 h 5770597"/>
              <a:gd name="connsiteX3" fmla="*/ 8191500 w 8191500"/>
              <a:gd name="connsiteY3" fmla="*/ 5770597 h 5770597"/>
              <a:gd name="connsiteX4" fmla="*/ 79523 w 8191500"/>
              <a:gd name="connsiteY4" fmla="*/ 5770597 h 5770597"/>
              <a:gd name="connsiteX5" fmla="*/ 56799 w 8191500"/>
              <a:gd name="connsiteY5" fmla="*/ 5644158 h 5770597"/>
              <a:gd name="connsiteX6" fmla="*/ 0 w 8191500"/>
              <a:gd name="connsiteY6" fmla="*/ 4898209 h 5770597"/>
              <a:gd name="connsiteX7" fmla="*/ 4929467 w 8191500"/>
              <a:gd name="connsiteY7" fmla="*/ 0 h 5770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91500" h="5770597">
                <a:moveTo>
                  <a:pt x="4929467" y="0"/>
                </a:moveTo>
                <a:cubicBezTo>
                  <a:pt x="6120547" y="0"/>
                  <a:pt x="7212963" y="419755"/>
                  <a:pt x="8065066" y="1118513"/>
                </a:cubicBezTo>
                <a:lnTo>
                  <a:pt x="8191500" y="1227339"/>
                </a:lnTo>
                <a:lnTo>
                  <a:pt x="8191500" y="5770597"/>
                </a:lnTo>
                <a:lnTo>
                  <a:pt x="79523" y="5770597"/>
                </a:lnTo>
                <a:lnTo>
                  <a:pt x="56799" y="5644158"/>
                </a:lnTo>
                <a:cubicBezTo>
                  <a:pt x="19398" y="5400934"/>
                  <a:pt x="0" y="5151822"/>
                  <a:pt x="0" y="4898209"/>
                </a:cubicBezTo>
                <a:cubicBezTo>
                  <a:pt x="0" y="2193003"/>
                  <a:pt x="2206998" y="0"/>
                  <a:pt x="492946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3" name="Oval 13">
            <a:extLst>
              <a:ext uri="{FF2B5EF4-FFF2-40B4-BE49-F238E27FC236}">
                <a16:creationId xmlns:a16="http://schemas.microsoft.com/office/drawing/2014/main" id="{D6EE29F2-D77F-4BD0-A20B-334D316A1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09800" y="2099696"/>
            <a:ext cx="1942241" cy="1889551"/>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4" name="Arc 15">
            <a:extLst>
              <a:ext uri="{FF2B5EF4-FFF2-40B4-BE49-F238E27FC236}">
                <a16:creationId xmlns:a16="http://schemas.microsoft.com/office/drawing/2014/main" id="{22D09ED2-868F-42C6-866E-F92E0CEF31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520172">
            <a:off x="1613162" y="1492572"/>
            <a:ext cx="2987899" cy="2987899"/>
          </a:xfrm>
          <a:prstGeom prst="arc">
            <a:avLst>
              <a:gd name="adj1" fmla="val 14455503"/>
              <a:gd name="adj2" fmla="val 227775"/>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435CDA5-4CDE-45D7-9A84-6ED8591F17AC}"/>
              </a:ext>
            </a:extLst>
          </p:cNvPr>
          <p:cNvSpPr>
            <a:spLocks noGrp="1"/>
          </p:cNvSpPr>
          <p:nvPr>
            <p:ph type="title"/>
          </p:nvPr>
        </p:nvSpPr>
        <p:spPr>
          <a:xfrm>
            <a:off x="4038600" y="1939159"/>
            <a:ext cx="7644627" cy="2751086"/>
          </a:xfrm>
        </p:spPr>
        <p:txBody>
          <a:bodyPr vert="horz" lIns="91440" tIns="45720" rIns="91440" bIns="45720" rtlCol="0" anchor="b">
            <a:normAutofit/>
          </a:bodyPr>
          <a:lstStyle/>
          <a:p>
            <a:pPr algn="r"/>
            <a:r>
              <a:rPr lang="en-US" sz="6000" kern="1200">
                <a:solidFill>
                  <a:schemeClr val="tx1"/>
                </a:solidFill>
                <a:latin typeface="+mj-lt"/>
                <a:ea typeface="+mj-ea"/>
                <a:cs typeface="+mj-cs"/>
              </a:rPr>
              <a:t>Câu hỏi thảo luận 4</a:t>
            </a:r>
          </a:p>
        </p:txBody>
      </p:sp>
      <p:sp>
        <p:nvSpPr>
          <p:cNvPr id="3" name="Content Placeholder 2">
            <a:extLst>
              <a:ext uri="{FF2B5EF4-FFF2-40B4-BE49-F238E27FC236}">
                <a16:creationId xmlns:a16="http://schemas.microsoft.com/office/drawing/2014/main" id="{783E4441-989D-40F9-A1D5-7CD54B88E7E9}"/>
              </a:ext>
            </a:extLst>
          </p:cNvPr>
          <p:cNvSpPr>
            <a:spLocks noGrp="1"/>
          </p:cNvSpPr>
          <p:nvPr>
            <p:ph idx="1"/>
          </p:nvPr>
        </p:nvSpPr>
        <p:spPr>
          <a:xfrm>
            <a:off x="4038600" y="4782320"/>
            <a:ext cx="7644627" cy="1329443"/>
          </a:xfrm>
        </p:spPr>
        <p:txBody>
          <a:bodyPr vert="horz" lIns="91440" tIns="45720" rIns="91440" bIns="45720" rtlCol="0">
            <a:normAutofit/>
          </a:bodyPr>
          <a:lstStyle/>
          <a:p>
            <a:pPr marL="0" indent="0" algn="r">
              <a:buNone/>
            </a:pPr>
            <a:r>
              <a:rPr lang="en-US" sz="2400" kern="1200">
                <a:solidFill>
                  <a:schemeClr val="tx1"/>
                </a:solidFill>
                <a:latin typeface="+mn-lt"/>
                <a:ea typeface="+mn-ea"/>
                <a:cs typeface="+mn-cs"/>
              </a:rPr>
              <a:t>Cần đề nghị cận lâm sàng gì để xác định lại chẩn đoán?</a:t>
            </a:r>
          </a:p>
        </p:txBody>
      </p:sp>
    </p:spTree>
    <p:extLst>
      <p:ext uri="{BB962C8B-B14F-4D97-AF65-F5344CB8AC3E}">
        <p14:creationId xmlns:p14="http://schemas.microsoft.com/office/powerpoint/2010/main" val="328958003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6F1F2C8-798B-4CCE-A851-94AFAF350B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953AC69-EB25-411E-A6F7-8384BB6E1C46}"/>
              </a:ext>
            </a:extLst>
          </p:cNvPr>
          <p:cNvSpPr>
            <a:spLocks noGrp="1"/>
          </p:cNvSpPr>
          <p:nvPr>
            <p:ph type="title"/>
          </p:nvPr>
        </p:nvSpPr>
        <p:spPr>
          <a:xfrm>
            <a:off x="970908" y="1220919"/>
            <a:ext cx="5425781" cy="2387600"/>
          </a:xfrm>
        </p:spPr>
        <p:txBody>
          <a:bodyPr vert="horz" lIns="91440" tIns="45720" rIns="91440" bIns="45720" rtlCol="0" anchor="b">
            <a:normAutofit/>
          </a:bodyPr>
          <a:lstStyle/>
          <a:p>
            <a:r>
              <a:rPr lang="en-US" sz="6000" kern="1200">
                <a:solidFill>
                  <a:schemeClr val="tx1"/>
                </a:solidFill>
                <a:latin typeface="+mj-lt"/>
                <a:ea typeface="+mj-ea"/>
                <a:cs typeface="+mj-cs"/>
              </a:rPr>
              <a:t>Trả lời</a:t>
            </a:r>
          </a:p>
        </p:txBody>
      </p:sp>
      <p:sp>
        <p:nvSpPr>
          <p:cNvPr id="3" name="Content Placeholder 2">
            <a:extLst>
              <a:ext uri="{FF2B5EF4-FFF2-40B4-BE49-F238E27FC236}">
                <a16:creationId xmlns:a16="http://schemas.microsoft.com/office/drawing/2014/main" id="{D79ECBBF-96E1-4280-A186-821EB6FF5F00}"/>
              </a:ext>
            </a:extLst>
          </p:cNvPr>
          <p:cNvSpPr>
            <a:spLocks noGrp="1"/>
          </p:cNvSpPr>
          <p:nvPr>
            <p:ph idx="1"/>
          </p:nvPr>
        </p:nvSpPr>
        <p:spPr>
          <a:xfrm>
            <a:off x="970908" y="3700594"/>
            <a:ext cx="5425781" cy="1655762"/>
          </a:xfrm>
        </p:spPr>
        <p:txBody>
          <a:bodyPr vert="horz" lIns="91440" tIns="45720" rIns="91440" bIns="45720" rtlCol="0">
            <a:normAutofit/>
          </a:bodyPr>
          <a:lstStyle/>
          <a:p>
            <a:pPr marL="0" indent="0">
              <a:buNone/>
            </a:pPr>
            <a:r>
              <a:rPr lang="en-US" kern="1200">
                <a:solidFill>
                  <a:schemeClr val="tx1"/>
                </a:solidFill>
                <a:latin typeface="+mn-lt"/>
                <a:ea typeface="+mn-ea"/>
                <a:cs typeface="+mn-cs"/>
              </a:rPr>
              <a:t>Phết giả mạc trên amidan -&gt; soi tươi nhuộm Gram</a:t>
            </a:r>
          </a:p>
        </p:txBody>
      </p:sp>
      <p:sp>
        <p:nvSpPr>
          <p:cNvPr id="10" name="Freeform: Shape 9">
            <a:extLst>
              <a:ext uri="{FF2B5EF4-FFF2-40B4-BE49-F238E27FC236}">
                <a16:creationId xmlns:a16="http://schemas.microsoft.com/office/drawing/2014/main" id="{755E9CD0-04B0-4A3C-B291-AD913379C7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Oval 11">
            <a:extLst>
              <a:ext uri="{FF2B5EF4-FFF2-40B4-BE49-F238E27FC236}">
                <a16:creationId xmlns:a16="http://schemas.microsoft.com/office/drawing/2014/main" id="{1DD8BF3B-6066-418C-8D1A-75C5E396FC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2624479"/>
            <a:ext cx="812427" cy="812427"/>
          </a:xfrm>
          <a:prstGeom prst="ellipse">
            <a:avLst/>
          </a:prstGeom>
          <a:noFill/>
          <a:ln w="1270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Block Arc 13">
            <a:extLst>
              <a:ext uri="{FF2B5EF4-FFF2-40B4-BE49-F238E27FC236}">
                <a16:creationId xmlns:a16="http://schemas.microsoft.com/office/drawing/2014/main" id="{80BC66F9-7A74-4286-AD22-1174052CC2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912417" y="1202394"/>
            <a:ext cx="2387600" cy="2387600"/>
          </a:xfrm>
          <a:prstGeom prst="blockArc">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Freeform: Shape 15">
            <a:extLst>
              <a:ext uri="{FF2B5EF4-FFF2-40B4-BE49-F238E27FC236}">
                <a16:creationId xmlns:a16="http://schemas.microsoft.com/office/drawing/2014/main" id="{D8142CC3-2B5C-48E6-9DF0-6C8ACBAF23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0"/>
            <a:ext cx="2315251" cy="1550992"/>
          </a:xfrm>
          <a:custGeom>
            <a:avLst/>
            <a:gdLst>
              <a:gd name="connsiteX0" fmla="*/ 0 w 2315251"/>
              <a:gd name="connsiteY0" fmla="*/ 0 h 1550992"/>
              <a:gd name="connsiteX1" fmla="*/ 138700 w 2315251"/>
              <a:gd name="connsiteY1" fmla="*/ 0 h 1550992"/>
              <a:gd name="connsiteX2" fmla="*/ 138700 w 2315251"/>
              <a:gd name="connsiteY2" fmla="*/ 1361400 h 1550992"/>
              <a:gd name="connsiteX3" fmla="*/ 2107387 w 2315251"/>
              <a:gd name="connsiteY3" fmla="*/ 222673 h 1550992"/>
              <a:gd name="connsiteX4" fmla="*/ 1722420 w 2315251"/>
              <a:gd name="connsiteY4" fmla="*/ 0 h 1550992"/>
              <a:gd name="connsiteX5" fmla="*/ 1999436 w 2315251"/>
              <a:gd name="connsiteY5" fmla="*/ 0 h 1550992"/>
              <a:gd name="connsiteX6" fmla="*/ 2280549 w 2315251"/>
              <a:gd name="connsiteY6" fmla="*/ 162605 h 1550992"/>
              <a:gd name="connsiteX7" fmla="*/ 2305953 w 2315251"/>
              <a:gd name="connsiteY7" fmla="*/ 257336 h 1550992"/>
              <a:gd name="connsiteX8" fmla="*/ 2280549 w 2315251"/>
              <a:gd name="connsiteY8" fmla="*/ 282740 h 1550992"/>
              <a:gd name="connsiteX9" fmla="*/ 104026 w 2315251"/>
              <a:gd name="connsiteY9" fmla="*/ 1541710 h 1550992"/>
              <a:gd name="connsiteX10" fmla="*/ 69351 w 2315251"/>
              <a:gd name="connsiteY10" fmla="*/ 1550992 h 1550992"/>
              <a:gd name="connsiteX11" fmla="*/ 0 w 2315251"/>
              <a:gd name="connsiteY11" fmla="*/ 1481643 h 1550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15251" h="1550992">
                <a:moveTo>
                  <a:pt x="0" y="0"/>
                </a:moveTo>
                <a:lnTo>
                  <a:pt x="138700" y="0"/>
                </a:lnTo>
                <a:lnTo>
                  <a:pt x="138700" y="1361400"/>
                </a:lnTo>
                <a:lnTo>
                  <a:pt x="2107387" y="222673"/>
                </a:lnTo>
                <a:lnTo>
                  <a:pt x="1722420" y="0"/>
                </a:lnTo>
                <a:lnTo>
                  <a:pt x="1999436" y="0"/>
                </a:lnTo>
                <a:lnTo>
                  <a:pt x="2280549" y="162605"/>
                </a:lnTo>
                <a:cubicBezTo>
                  <a:pt x="2313720" y="181745"/>
                  <a:pt x="2325104" y="224155"/>
                  <a:pt x="2305953" y="257336"/>
                </a:cubicBezTo>
                <a:cubicBezTo>
                  <a:pt x="2299872" y="267889"/>
                  <a:pt x="2291101" y="276648"/>
                  <a:pt x="2280549" y="282740"/>
                </a:cubicBezTo>
                <a:lnTo>
                  <a:pt x="104026" y="1541710"/>
                </a:lnTo>
                <a:cubicBezTo>
                  <a:pt x="93484" y="1547802"/>
                  <a:pt x="81523" y="1551003"/>
                  <a:pt x="69351" y="1550992"/>
                </a:cubicBezTo>
                <a:cubicBezTo>
                  <a:pt x="31049" y="1550992"/>
                  <a:pt x="0" y="1519944"/>
                  <a:pt x="0" y="1481643"/>
                </a:cubicBezTo>
                <a:close/>
              </a:path>
            </a:pathLst>
          </a:custGeom>
          <a:solidFill>
            <a:schemeClr val="accent6"/>
          </a:solidFill>
          <a:ln w="9525" cap="flat">
            <a:noFill/>
            <a:prstDash val="solid"/>
            <a:miter/>
          </a:ln>
        </p:spPr>
        <p:txBody>
          <a:bodyPr rtlCol="0" anchor="ctr"/>
          <a:lstStyle/>
          <a:p>
            <a:endParaRPr lang="en-US" dirty="0"/>
          </a:p>
        </p:txBody>
      </p:sp>
      <p:cxnSp>
        <p:nvCxnSpPr>
          <p:cNvPr id="18" name="Straight Connector 17">
            <a:extLst>
              <a:ext uri="{FF2B5EF4-FFF2-40B4-BE49-F238E27FC236}">
                <a16:creationId xmlns:a16="http://schemas.microsoft.com/office/drawing/2014/main" id="{7B2D303B-3DD0-4319-9EAD-361847FEC71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724638" y="1331572"/>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20" name="Freeform: Shape 19">
            <a:extLst>
              <a:ext uri="{FF2B5EF4-FFF2-40B4-BE49-F238E27FC236}">
                <a16:creationId xmlns:a16="http://schemas.microsoft.com/office/drawing/2014/main" id="{46A89C79-8EF3-4AF9-B3D9-59A883F41C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05550" y="4112081"/>
            <a:ext cx="1186451" cy="1771650"/>
          </a:xfrm>
          <a:custGeom>
            <a:avLst/>
            <a:gdLst>
              <a:gd name="connsiteX0" fmla="*/ 61913 w 1186451"/>
              <a:gd name="connsiteY0" fmla="*/ 0 h 1771650"/>
              <a:gd name="connsiteX1" fmla="*/ 1186451 w 1186451"/>
              <a:gd name="connsiteY1" fmla="*/ 0 h 1771650"/>
              <a:gd name="connsiteX2" fmla="*/ 1186451 w 1186451"/>
              <a:gd name="connsiteY2" fmla="*/ 123825 h 1771650"/>
              <a:gd name="connsiteX3" fmla="*/ 123825 w 1186451"/>
              <a:gd name="connsiteY3" fmla="*/ 123825 h 1771650"/>
              <a:gd name="connsiteX4" fmla="*/ 123825 w 1186451"/>
              <a:gd name="connsiteY4" fmla="*/ 1647825 h 1771650"/>
              <a:gd name="connsiteX5" fmla="*/ 1186451 w 1186451"/>
              <a:gd name="connsiteY5" fmla="*/ 1647825 h 1771650"/>
              <a:gd name="connsiteX6" fmla="*/ 1186451 w 1186451"/>
              <a:gd name="connsiteY6" fmla="*/ 1771650 h 1771650"/>
              <a:gd name="connsiteX7" fmla="*/ 61913 w 1186451"/>
              <a:gd name="connsiteY7" fmla="*/ 1771650 h 1771650"/>
              <a:gd name="connsiteX8" fmla="*/ 0 w 1186451"/>
              <a:gd name="connsiteY8" fmla="*/ 1709738 h 1771650"/>
              <a:gd name="connsiteX9" fmla="*/ 0 w 1186451"/>
              <a:gd name="connsiteY9" fmla="*/ 61913 h 1771650"/>
              <a:gd name="connsiteX10" fmla="*/ 61913 w 1186451"/>
              <a:gd name="connsiteY10" fmla="*/ 0 h 177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6451" h="1771650">
                <a:moveTo>
                  <a:pt x="61913" y="0"/>
                </a:moveTo>
                <a:lnTo>
                  <a:pt x="1186451" y="0"/>
                </a:lnTo>
                <a:lnTo>
                  <a:pt x="1186451" y="123825"/>
                </a:lnTo>
                <a:lnTo>
                  <a:pt x="123825" y="123825"/>
                </a:lnTo>
                <a:lnTo>
                  <a:pt x="123825" y="1647825"/>
                </a:lnTo>
                <a:lnTo>
                  <a:pt x="1186451" y="1647825"/>
                </a:lnTo>
                <a:lnTo>
                  <a:pt x="1186451" y="1771650"/>
                </a:lnTo>
                <a:lnTo>
                  <a:pt x="61913" y="1771650"/>
                </a:lnTo>
                <a:cubicBezTo>
                  <a:pt x="27719" y="1771650"/>
                  <a:pt x="0" y="1743932"/>
                  <a:pt x="0" y="1709738"/>
                </a:cubicBez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22" name="Arc 21">
            <a:extLst>
              <a:ext uri="{FF2B5EF4-FFF2-40B4-BE49-F238E27FC236}">
                <a16:creationId xmlns:a16="http://schemas.microsoft.com/office/drawing/2014/main" id="{EFE5CE34-4543-42E5-B82C-1F3D12422C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992895">
            <a:off x="6086940" y="4145122"/>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4" name="Freeform: Shape 23">
            <a:extLst>
              <a:ext uri="{FF2B5EF4-FFF2-40B4-BE49-F238E27FC236}">
                <a16:creationId xmlns:a16="http://schemas.microsoft.com/office/drawing/2014/main" id="{72AF41FE-63D7-4695-81D2-66D2510E44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4962670"/>
            <a:ext cx="2643352" cy="1895331"/>
          </a:xfrm>
          <a:custGeom>
            <a:avLst/>
            <a:gdLst>
              <a:gd name="connsiteX0" fmla="*/ 1321676 w 2643352"/>
              <a:gd name="connsiteY0" fmla="*/ 0 h 1895331"/>
              <a:gd name="connsiteX1" fmla="*/ 2643352 w 2643352"/>
              <a:gd name="connsiteY1" fmla="*/ 1321676 h 1895331"/>
              <a:gd name="connsiteX2" fmla="*/ 2539488 w 2643352"/>
              <a:gd name="connsiteY2" fmla="*/ 1836132 h 1895331"/>
              <a:gd name="connsiteX3" fmla="*/ 2510970 w 2643352"/>
              <a:gd name="connsiteY3" fmla="*/ 1895331 h 1895331"/>
              <a:gd name="connsiteX4" fmla="*/ 132382 w 2643352"/>
              <a:gd name="connsiteY4" fmla="*/ 1895331 h 1895331"/>
              <a:gd name="connsiteX5" fmla="*/ 103864 w 2643352"/>
              <a:gd name="connsiteY5" fmla="*/ 1836132 h 1895331"/>
              <a:gd name="connsiteX6" fmla="*/ 0 w 2643352"/>
              <a:gd name="connsiteY6" fmla="*/ 1321676 h 1895331"/>
              <a:gd name="connsiteX7" fmla="*/ 1321676 w 2643352"/>
              <a:gd name="connsiteY7" fmla="*/ 0 h 1895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43352" h="1895331">
                <a:moveTo>
                  <a:pt x="1321676" y="0"/>
                </a:moveTo>
                <a:cubicBezTo>
                  <a:pt x="2051617" y="0"/>
                  <a:pt x="2643352" y="591735"/>
                  <a:pt x="2643352" y="1321676"/>
                </a:cubicBezTo>
                <a:cubicBezTo>
                  <a:pt x="2643352" y="1504161"/>
                  <a:pt x="2606369" y="1678009"/>
                  <a:pt x="2539488" y="1836132"/>
                </a:cubicBezTo>
                <a:lnTo>
                  <a:pt x="2510970" y="1895331"/>
                </a:lnTo>
                <a:lnTo>
                  <a:pt x="132382" y="1895331"/>
                </a:lnTo>
                <a:lnTo>
                  <a:pt x="103864" y="1836132"/>
                </a:lnTo>
                <a:cubicBezTo>
                  <a:pt x="36984" y="1678009"/>
                  <a:pt x="0" y="1504161"/>
                  <a:pt x="0" y="1321676"/>
                </a:cubicBezTo>
                <a:cubicBezTo>
                  <a:pt x="0" y="591735"/>
                  <a:pt x="591735" y="0"/>
                  <a:pt x="1321676"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7450116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2554CA6-288E-4202-BC52-2E5A8F0C0A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B10BB131-AC8E-4A8E-A5D1-36260F720C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9189" y="1119031"/>
            <a:ext cx="4619938" cy="4619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CF870C8-F147-48C7-B7B5-3C6A63D8620E}"/>
              </a:ext>
            </a:extLst>
          </p:cNvPr>
          <p:cNvSpPr>
            <a:spLocks noGrp="1"/>
          </p:cNvSpPr>
          <p:nvPr>
            <p:ph type="title"/>
          </p:nvPr>
        </p:nvSpPr>
        <p:spPr>
          <a:xfrm>
            <a:off x="1171074" y="1396686"/>
            <a:ext cx="3240506" cy="4064628"/>
          </a:xfrm>
        </p:spPr>
        <p:txBody>
          <a:bodyPr>
            <a:normAutofit/>
          </a:bodyPr>
          <a:lstStyle/>
          <a:p>
            <a:r>
              <a:rPr lang="en-US">
                <a:solidFill>
                  <a:srgbClr val="FFFFFF"/>
                </a:solidFill>
              </a:rPr>
              <a:t>Tiếp tục ca lâm sàng</a:t>
            </a:r>
          </a:p>
        </p:txBody>
      </p:sp>
      <p:sp>
        <p:nvSpPr>
          <p:cNvPr id="12" name="Arc 11">
            <a:extLst>
              <a:ext uri="{FF2B5EF4-FFF2-40B4-BE49-F238E27FC236}">
                <a16:creationId xmlns:a16="http://schemas.microsoft.com/office/drawing/2014/main" id="{5B7778FC-632E-4DCA-A7CB-0D7731CCF9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9809111">
            <a:off x="8683720" y="941148"/>
            <a:ext cx="2987899" cy="2987899"/>
          </a:xfrm>
          <a:prstGeom prst="arc">
            <a:avLst>
              <a:gd name="adj1" fmla="val 15817365"/>
              <a:gd name="adj2" fmla="val 178138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FA23A907-97FB-4A8F-880A-DD77401C4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0048" y="4780992"/>
            <a:ext cx="546100" cy="5461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6072A29F-5FD8-437C-8F48-E5DB4DFF7FE5}"/>
              </a:ext>
            </a:extLst>
          </p:cNvPr>
          <p:cNvSpPr>
            <a:spLocks noGrp="1"/>
          </p:cNvSpPr>
          <p:nvPr>
            <p:ph idx="1"/>
          </p:nvPr>
        </p:nvSpPr>
        <p:spPr>
          <a:xfrm>
            <a:off x="5370153" y="1526033"/>
            <a:ext cx="5536397" cy="3935281"/>
          </a:xfrm>
        </p:spPr>
        <p:txBody>
          <a:bodyPr>
            <a:normAutofit/>
          </a:bodyPr>
          <a:lstStyle/>
          <a:p>
            <a:pPr marL="0" indent="0">
              <a:buNone/>
            </a:pPr>
            <a:r>
              <a:rPr lang="en-US"/>
              <a:t>Kết quả soi tươi nhuộm gram: thấy hình ảnh liên cầu gram (+)</a:t>
            </a:r>
          </a:p>
          <a:p>
            <a:pPr marL="0" indent="0">
              <a:buNone/>
            </a:pPr>
            <a:endParaRPr lang="en-US"/>
          </a:p>
        </p:txBody>
      </p:sp>
    </p:spTree>
    <p:extLst>
      <p:ext uri="{BB962C8B-B14F-4D97-AF65-F5344CB8AC3E}">
        <p14:creationId xmlns:p14="http://schemas.microsoft.com/office/powerpoint/2010/main" val="233472908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278ADA9-6383-4BDD-80D2-8899A40268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484B7147-B0F6-40ED-B5A2-FF72BC8198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Rectangle 11">
            <a:extLst>
              <a:ext uri="{FF2B5EF4-FFF2-40B4-BE49-F238E27FC236}">
                <a16:creationId xmlns:a16="http://schemas.microsoft.com/office/drawing/2014/main" id="{B36D2DE0-0628-4A9A-A59D-7BA8B5EB30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48E405C9-94BE-41DA-928C-DEC9A8550E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15929" y="148929"/>
            <a:ext cx="6560142" cy="656014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 name="Title 1">
            <a:extLst>
              <a:ext uri="{FF2B5EF4-FFF2-40B4-BE49-F238E27FC236}">
                <a16:creationId xmlns:a16="http://schemas.microsoft.com/office/drawing/2014/main" id="{C8DA1C96-BDD5-4080-8D0E-044F399B33BC}"/>
              </a:ext>
            </a:extLst>
          </p:cNvPr>
          <p:cNvSpPr>
            <a:spLocks noGrp="1"/>
          </p:cNvSpPr>
          <p:nvPr>
            <p:ph type="title"/>
          </p:nvPr>
        </p:nvSpPr>
        <p:spPr>
          <a:xfrm>
            <a:off x="3315031" y="1380754"/>
            <a:ext cx="5561938" cy="2513516"/>
          </a:xfrm>
        </p:spPr>
        <p:txBody>
          <a:bodyPr vert="horz" lIns="91440" tIns="45720" rIns="91440" bIns="45720" rtlCol="0" anchor="b">
            <a:normAutofit/>
          </a:bodyPr>
          <a:lstStyle/>
          <a:p>
            <a:pPr algn="ctr"/>
            <a:r>
              <a:rPr lang="en-US" sz="6000" kern="1200">
                <a:solidFill>
                  <a:schemeClr val="tx1"/>
                </a:solidFill>
                <a:latin typeface="+mj-lt"/>
                <a:ea typeface="+mj-ea"/>
                <a:cs typeface="+mj-cs"/>
              </a:rPr>
              <a:t>Câu hỏi thảo luận 5</a:t>
            </a:r>
          </a:p>
        </p:txBody>
      </p:sp>
      <p:sp>
        <p:nvSpPr>
          <p:cNvPr id="3" name="Content Placeholder 2">
            <a:extLst>
              <a:ext uri="{FF2B5EF4-FFF2-40B4-BE49-F238E27FC236}">
                <a16:creationId xmlns:a16="http://schemas.microsoft.com/office/drawing/2014/main" id="{693458E9-997C-41CA-BCD1-F1D2EAE561EB}"/>
              </a:ext>
            </a:extLst>
          </p:cNvPr>
          <p:cNvSpPr>
            <a:spLocks noGrp="1"/>
          </p:cNvSpPr>
          <p:nvPr>
            <p:ph idx="1"/>
          </p:nvPr>
        </p:nvSpPr>
        <p:spPr>
          <a:xfrm>
            <a:off x="3315031" y="4076802"/>
            <a:ext cx="5561938" cy="1534587"/>
          </a:xfrm>
        </p:spPr>
        <p:txBody>
          <a:bodyPr vert="horz" lIns="91440" tIns="45720" rIns="91440" bIns="45720" rtlCol="0">
            <a:normAutofit/>
          </a:bodyPr>
          <a:lstStyle/>
          <a:p>
            <a:pPr marL="0" indent="0" algn="ctr">
              <a:buNone/>
            </a:pPr>
            <a:r>
              <a:rPr lang="en-US" kern="1200">
                <a:solidFill>
                  <a:schemeClr val="tx1"/>
                </a:solidFill>
                <a:latin typeface="+mn-lt"/>
                <a:ea typeface="+mn-ea"/>
                <a:cs typeface="+mn-cs"/>
              </a:rPr>
              <a:t>Chẩn đoán xác định?</a:t>
            </a:r>
          </a:p>
        </p:txBody>
      </p:sp>
      <p:sp>
        <p:nvSpPr>
          <p:cNvPr id="16" name="Arc 15">
            <a:extLst>
              <a:ext uri="{FF2B5EF4-FFF2-40B4-BE49-F238E27FC236}">
                <a16:creationId xmlns:a16="http://schemas.microsoft.com/office/drawing/2014/main" id="{D2091A72-D5BB-42AC-8FD3-F7747D9086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9222429" flipV="1">
            <a:off x="2494119" y="6170"/>
            <a:ext cx="6816262" cy="6816262"/>
          </a:xfrm>
          <a:prstGeom prst="arc">
            <a:avLst>
              <a:gd name="adj1" fmla="val 16200000"/>
              <a:gd name="adj2" fmla="val 20093138"/>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8" name="Oval 17">
            <a:extLst>
              <a:ext uri="{FF2B5EF4-FFF2-40B4-BE49-F238E27FC236}">
                <a16:creationId xmlns:a16="http://schemas.microsoft.com/office/drawing/2014/main" id="{6ED12BFC-A737-46AF-8411-481112D54B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00995" y="5310973"/>
            <a:ext cx="705948" cy="686798"/>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5501348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39407-760F-4152-BD9C-09A61A3D35BA}"/>
              </a:ext>
            </a:extLst>
          </p:cNvPr>
          <p:cNvSpPr>
            <a:spLocks noGrp="1"/>
          </p:cNvSpPr>
          <p:nvPr>
            <p:ph type="title"/>
          </p:nvPr>
        </p:nvSpPr>
        <p:spPr>
          <a:xfrm>
            <a:off x="519545" y="621792"/>
            <a:ext cx="5181503" cy="5504688"/>
          </a:xfrm>
        </p:spPr>
        <p:txBody>
          <a:bodyPr>
            <a:normAutofit/>
          </a:bodyPr>
          <a:lstStyle/>
          <a:p>
            <a:r>
              <a:rPr lang="en-US" sz="4800"/>
              <a:t>Trả lời</a:t>
            </a:r>
          </a:p>
        </p:txBody>
      </p:sp>
      <p:sp>
        <p:nvSpPr>
          <p:cNvPr id="9" name="Rectangle 8">
            <a:extLst>
              <a:ext uri="{FF2B5EF4-FFF2-40B4-BE49-F238E27FC236}">
                <a16:creationId xmlns:a16="http://schemas.microsoft.com/office/drawing/2014/main" id="{2F56F8EA-3356-4455-9899-320874F6E4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6124" cy="6858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1" i="0" u="none" strike="noStrike" kern="0" cap="none" spc="0" normalizeH="0" baseline="0" noProof="0" dirty="0">
              <a:ln>
                <a:noFill/>
              </a:ln>
              <a:solidFill>
                <a:prstClr val="white"/>
              </a:solidFill>
              <a:effectLst/>
              <a:uLnTx/>
              <a:uFillTx/>
              <a:latin typeface="Calibri" panose="020F0502020204030204"/>
              <a:ea typeface="+mn-ea"/>
              <a:cs typeface="+mn-cs"/>
            </a:endParaRPr>
          </a:p>
        </p:txBody>
      </p:sp>
      <p:graphicFrame>
        <p:nvGraphicFramePr>
          <p:cNvPr id="5" name="Content Placeholder 2">
            <a:extLst>
              <a:ext uri="{FF2B5EF4-FFF2-40B4-BE49-F238E27FC236}">
                <a16:creationId xmlns:a16="http://schemas.microsoft.com/office/drawing/2014/main" id="{B0E93120-9383-408C-AC54-511BA3EAC910}"/>
              </a:ext>
            </a:extLst>
          </p:cNvPr>
          <p:cNvGraphicFramePr>
            <a:graphicFrameLocks noGrp="1"/>
          </p:cNvGraphicFramePr>
          <p:nvPr>
            <p:ph idx="1"/>
            <p:extLst>
              <p:ext uri="{D42A27DB-BD31-4B8C-83A1-F6EECF244321}">
                <p14:modId xmlns:p14="http://schemas.microsoft.com/office/powerpoint/2010/main" val="2100846284"/>
              </p:ext>
            </p:extLst>
          </p:nvPr>
        </p:nvGraphicFramePr>
        <p:xfrm>
          <a:off x="6099048" y="621792"/>
          <a:ext cx="5257800" cy="55046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3148546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Triangle 9">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213EA6-5EEB-499C-8E0C-11E347B9E6CB}"/>
              </a:ext>
            </a:extLst>
          </p:cNvPr>
          <p:cNvSpPr>
            <a:spLocks noGrp="1"/>
          </p:cNvSpPr>
          <p:nvPr>
            <p:ph type="title"/>
          </p:nvPr>
        </p:nvSpPr>
        <p:spPr>
          <a:xfrm>
            <a:off x="1075767" y="1188637"/>
            <a:ext cx="2988234" cy="4480726"/>
          </a:xfrm>
        </p:spPr>
        <p:txBody>
          <a:bodyPr>
            <a:normAutofit/>
          </a:bodyPr>
          <a:lstStyle/>
          <a:p>
            <a:pPr algn="r"/>
            <a:r>
              <a:rPr lang="en-US" sz="6600"/>
              <a:t>Câu hỏi thảo luận 6</a:t>
            </a:r>
          </a:p>
        </p:txBody>
      </p:sp>
      <p:cxnSp>
        <p:nvCxnSpPr>
          <p:cNvPr id="14" name="Straight Connector 13">
            <a:extLst>
              <a:ext uri="{FF2B5EF4-FFF2-40B4-BE49-F238E27FC236}">
                <a16:creationId xmlns:a16="http://schemas.microsoft.com/office/drawing/2014/main" id="{23AAC9B5-8015-485C-ACF9-A750390E9A5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852863"/>
            <a:ext cx="0" cy="3236495"/>
          </a:xfrm>
          <a:prstGeom prst="line">
            <a:avLst/>
          </a:prstGeom>
          <a:ln w="19050" cap="sq">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244BCB9E-3E99-4606-9A2A-880B840881A1}"/>
              </a:ext>
            </a:extLst>
          </p:cNvPr>
          <p:cNvSpPr>
            <a:spLocks noGrp="1"/>
          </p:cNvSpPr>
          <p:nvPr>
            <p:ph idx="1"/>
          </p:nvPr>
        </p:nvSpPr>
        <p:spPr>
          <a:xfrm>
            <a:off x="5255260" y="1648870"/>
            <a:ext cx="4702848" cy="3560260"/>
          </a:xfrm>
        </p:spPr>
        <p:txBody>
          <a:bodyPr anchor="ctr">
            <a:normAutofit/>
          </a:bodyPr>
          <a:lstStyle/>
          <a:p>
            <a:pPr marL="0" indent="0">
              <a:buNone/>
            </a:pPr>
            <a:r>
              <a:rPr lang="en-US"/>
              <a:t>Có cần thực hiện Rapid Strep-Test trong trường hợp này không? Tại sao?</a:t>
            </a:r>
          </a:p>
          <a:p>
            <a:pPr marL="0" indent="0">
              <a:buNone/>
            </a:pPr>
            <a:endParaRPr lang="en-US" sz="2400"/>
          </a:p>
        </p:txBody>
      </p:sp>
    </p:spTree>
    <p:extLst>
      <p:ext uri="{BB962C8B-B14F-4D97-AF65-F5344CB8AC3E}">
        <p14:creationId xmlns:p14="http://schemas.microsoft.com/office/powerpoint/2010/main" val="37860821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243435D-DB6C-4721-9D84-BE50584BD1DA}"/>
              </a:ext>
            </a:extLst>
          </p:cNvPr>
          <p:cNvSpPr>
            <a:spLocks noGrp="1"/>
          </p:cNvSpPr>
          <p:nvPr>
            <p:ph type="title"/>
          </p:nvPr>
        </p:nvSpPr>
        <p:spPr>
          <a:xfrm>
            <a:off x="643467" y="321734"/>
            <a:ext cx="10905066" cy="1135737"/>
          </a:xfrm>
        </p:spPr>
        <p:txBody>
          <a:bodyPr>
            <a:normAutofit/>
          </a:bodyPr>
          <a:lstStyle/>
          <a:p>
            <a:r>
              <a:rPr lang="en-US" sz="3600"/>
              <a:t>Trả lời</a:t>
            </a:r>
          </a:p>
        </p:txBody>
      </p:sp>
      <p:sp>
        <p:nvSpPr>
          <p:cNvPr id="3" name="Content Placeholder 2">
            <a:extLst>
              <a:ext uri="{FF2B5EF4-FFF2-40B4-BE49-F238E27FC236}">
                <a16:creationId xmlns:a16="http://schemas.microsoft.com/office/drawing/2014/main" id="{07DF567D-6C7E-4109-82D2-0EEA3513833C}"/>
              </a:ext>
            </a:extLst>
          </p:cNvPr>
          <p:cNvSpPr>
            <a:spLocks noGrp="1"/>
          </p:cNvSpPr>
          <p:nvPr>
            <p:ph idx="1"/>
          </p:nvPr>
        </p:nvSpPr>
        <p:spPr>
          <a:xfrm>
            <a:off x="643467" y="1782981"/>
            <a:ext cx="10905066" cy="4393982"/>
          </a:xfrm>
        </p:spPr>
        <p:txBody>
          <a:bodyPr>
            <a:normAutofit/>
          </a:bodyPr>
          <a:lstStyle/>
          <a:p>
            <a:pPr marL="0" indent="0">
              <a:buNone/>
            </a:pPr>
            <a:r>
              <a:rPr lang="en-US"/>
              <a:t>Xác nhận lại bệnh nhân đến khám vì đau họng thật sự, dựa vào:</a:t>
            </a:r>
          </a:p>
          <a:p>
            <a:r>
              <a:rPr lang="en-US" b="1"/>
              <a:t>Cảm giác </a:t>
            </a:r>
            <a:r>
              <a:rPr lang="en-US"/>
              <a:t>của bệnh nhân: cảm giác khó chịu/căng tức/nhói/nóng/rát </a:t>
            </a:r>
          </a:p>
          <a:p>
            <a:r>
              <a:rPr lang="en-US" b="1"/>
              <a:t>Vị trí </a:t>
            </a:r>
            <a:r>
              <a:rPr lang="en-US"/>
              <a:t>bệnh nhân xác định: họng </a:t>
            </a:r>
            <a:r>
              <a:rPr lang="en-US" u="sng"/>
              <a:t>và hoặc </a:t>
            </a:r>
            <a:r>
              <a:rPr lang="en-US"/>
              <a:t>vùng cổ</a:t>
            </a:r>
          </a:p>
          <a:p>
            <a:pPr marL="0" indent="0">
              <a:buNone/>
            </a:pPr>
            <a:endParaRPr lang="en-US"/>
          </a:p>
        </p:txBody>
      </p:sp>
      <p:sp>
        <p:nvSpPr>
          <p:cNvPr id="12" name="Rectangle 11">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Isosceles Triangle 1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Rectangle 17">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Arrow: Right 3">
            <a:extLst>
              <a:ext uri="{FF2B5EF4-FFF2-40B4-BE49-F238E27FC236}">
                <a16:creationId xmlns:a16="http://schemas.microsoft.com/office/drawing/2014/main" id="{A3FE88A4-5FF9-4DD0-A682-52C9988B48B2}"/>
              </a:ext>
            </a:extLst>
          </p:cNvPr>
          <p:cNvSpPr/>
          <p:nvPr/>
        </p:nvSpPr>
        <p:spPr>
          <a:xfrm>
            <a:off x="1533525" y="4181475"/>
            <a:ext cx="1828800" cy="685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EDFAFD60-F1DF-4F8D-ABAD-D416EB7DAAFB}"/>
              </a:ext>
            </a:extLst>
          </p:cNvPr>
          <p:cNvSpPr/>
          <p:nvPr/>
        </p:nvSpPr>
        <p:spPr>
          <a:xfrm>
            <a:off x="3657600" y="3781425"/>
            <a:ext cx="6210300" cy="15621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600"/>
              </a:spcAft>
            </a:pPr>
            <a:r>
              <a:rPr lang="en-US" sz="2800"/>
              <a:t>Bệnh nhân này đến khám vì đau họng</a:t>
            </a:r>
          </a:p>
        </p:txBody>
      </p:sp>
    </p:spTree>
    <p:extLst>
      <p:ext uri="{BB962C8B-B14F-4D97-AF65-F5344CB8AC3E}">
        <p14:creationId xmlns:p14="http://schemas.microsoft.com/office/powerpoint/2010/main" val="258153380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Triangle 9">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FE36E40-24B9-47FD-808F-68ECF3BDF2A2}"/>
              </a:ext>
            </a:extLst>
          </p:cNvPr>
          <p:cNvSpPr>
            <a:spLocks noGrp="1"/>
          </p:cNvSpPr>
          <p:nvPr>
            <p:ph type="title"/>
          </p:nvPr>
        </p:nvSpPr>
        <p:spPr>
          <a:xfrm>
            <a:off x="1285240" y="1050595"/>
            <a:ext cx="8074815" cy="1618489"/>
          </a:xfrm>
        </p:spPr>
        <p:txBody>
          <a:bodyPr anchor="ctr">
            <a:normAutofit/>
          </a:bodyPr>
          <a:lstStyle/>
          <a:p>
            <a:r>
              <a:rPr lang="en-US" sz="7200"/>
              <a:t>Trả lời</a:t>
            </a:r>
          </a:p>
        </p:txBody>
      </p:sp>
      <p:sp>
        <p:nvSpPr>
          <p:cNvPr id="3" name="Content Placeholder 2">
            <a:extLst>
              <a:ext uri="{FF2B5EF4-FFF2-40B4-BE49-F238E27FC236}">
                <a16:creationId xmlns:a16="http://schemas.microsoft.com/office/drawing/2014/main" id="{8EFE9259-034E-4F10-9AFE-846C00E0DF36}"/>
              </a:ext>
            </a:extLst>
          </p:cNvPr>
          <p:cNvSpPr>
            <a:spLocks noGrp="1"/>
          </p:cNvSpPr>
          <p:nvPr>
            <p:ph idx="1"/>
          </p:nvPr>
        </p:nvSpPr>
        <p:spPr>
          <a:xfrm>
            <a:off x="1285240" y="2969469"/>
            <a:ext cx="8074815" cy="2800395"/>
          </a:xfrm>
        </p:spPr>
        <p:txBody>
          <a:bodyPr anchor="t">
            <a:normAutofit/>
          </a:bodyPr>
          <a:lstStyle/>
          <a:p>
            <a:pPr marL="0" indent="0">
              <a:buNone/>
            </a:pPr>
            <a:r>
              <a:rPr lang="en-US"/>
              <a:t>Không cần thực hiện Rapid Strep-Test trong trường hợp này vì kết quả của Test không làm thay đổi quyết định điều trị</a:t>
            </a:r>
          </a:p>
        </p:txBody>
      </p:sp>
    </p:spTree>
    <p:extLst>
      <p:ext uri="{BB962C8B-B14F-4D97-AF65-F5344CB8AC3E}">
        <p14:creationId xmlns:p14="http://schemas.microsoft.com/office/powerpoint/2010/main" val="216644871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79EECFE-814E-4B68-96A7-86A795BD22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Triangle 9">
            <a:extLst>
              <a:ext uri="{FF2B5EF4-FFF2-40B4-BE49-F238E27FC236}">
                <a16:creationId xmlns:a16="http://schemas.microsoft.com/office/drawing/2014/main" id="{AF180F00-B4B2-4196-BB1C-ECD21B03F0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EE04B5EB-F158-4507-90DD-BD23620C7C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516EC99-2AC9-4912-97F8-44FAF04DC940}"/>
              </a:ext>
            </a:extLst>
          </p:cNvPr>
          <p:cNvSpPr>
            <a:spLocks noGrp="1"/>
          </p:cNvSpPr>
          <p:nvPr>
            <p:ph type="title"/>
          </p:nvPr>
        </p:nvSpPr>
        <p:spPr>
          <a:xfrm>
            <a:off x="965200" y="1383527"/>
            <a:ext cx="6117158" cy="4175166"/>
          </a:xfrm>
        </p:spPr>
        <p:txBody>
          <a:bodyPr vert="horz" lIns="91440" tIns="45720" rIns="91440" bIns="45720" rtlCol="0" anchor="ctr">
            <a:normAutofit/>
          </a:bodyPr>
          <a:lstStyle/>
          <a:p>
            <a:pPr algn="r"/>
            <a:r>
              <a:rPr lang="en-US" sz="4000" kern="1200">
                <a:solidFill>
                  <a:schemeClr val="tx1"/>
                </a:solidFill>
                <a:latin typeface="+mj-lt"/>
                <a:ea typeface="+mj-ea"/>
                <a:cs typeface="+mj-cs"/>
              </a:rPr>
              <a:t>Câu hỏi thảo luận 7: Hướng điều trị?</a:t>
            </a:r>
          </a:p>
        </p:txBody>
      </p:sp>
      <p:cxnSp>
        <p:nvCxnSpPr>
          <p:cNvPr id="14" name="Straight Connector 13">
            <a:extLst>
              <a:ext uri="{FF2B5EF4-FFF2-40B4-BE49-F238E27FC236}">
                <a16:creationId xmlns:a16="http://schemas.microsoft.com/office/drawing/2014/main" id="{BDF0D3DE-EC74-4C9F-AFA1-DC5CE5236B1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34656" y="1852863"/>
            <a:ext cx="0" cy="3236495"/>
          </a:xfrm>
          <a:prstGeom prst="line">
            <a:avLst/>
          </a:prstGeom>
          <a:ln w="19050" cap="sq">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3101912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5ED0A6-ED51-478B-90FD-D2C32AFB3EA4}"/>
              </a:ext>
            </a:extLst>
          </p:cNvPr>
          <p:cNvSpPr>
            <a:spLocks noGrp="1"/>
          </p:cNvSpPr>
          <p:nvPr>
            <p:ph type="title"/>
          </p:nvPr>
        </p:nvSpPr>
        <p:spPr/>
        <p:txBody>
          <a:bodyPr/>
          <a:lstStyle/>
          <a:p>
            <a:r>
              <a:rPr lang="en-US"/>
              <a:t>Trả lời</a:t>
            </a:r>
          </a:p>
        </p:txBody>
      </p:sp>
      <p:sp>
        <p:nvSpPr>
          <p:cNvPr id="3" name="Content Placeholder 2">
            <a:extLst>
              <a:ext uri="{FF2B5EF4-FFF2-40B4-BE49-F238E27FC236}">
                <a16:creationId xmlns:a16="http://schemas.microsoft.com/office/drawing/2014/main" id="{C18D0041-E856-47FC-8BFB-CA91C165E4A8}"/>
              </a:ext>
            </a:extLst>
          </p:cNvPr>
          <p:cNvSpPr>
            <a:spLocks noGrp="1"/>
          </p:cNvSpPr>
          <p:nvPr>
            <p:ph idx="1"/>
          </p:nvPr>
        </p:nvSpPr>
        <p:spPr/>
        <p:txBody>
          <a:bodyPr/>
          <a:lstStyle/>
          <a:p>
            <a:r>
              <a:rPr lang="en-US" b="1">
                <a:latin typeface="Times New Roman" panose="02020603050405020304" pitchFamily="18" charset="0"/>
                <a:cs typeface="Times New Roman" panose="02020603050405020304" pitchFamily="18" charset="0"/>
              </a:rPr>
              <a:t>Điều trị kháng sinh</a:t>
            </a:r>
            <a:r>
              <a:rPr lang="en-US">
                <a:latin typeface="Times New Roman" panose="02020603050405020304" pitchFamily="18" charset="0"/>
                <a:cs typeface="Times New Roman" panose="02020603050405020304" pitchFamily="18" charset="0"/>
              </a:rPr>
              <a:t>. </a:t>
            </a:r>
            <a:r>
              <a:rPr lang="en-US">
                <a:solidFill>
                  <a:srgbClr val="000000"/>
                </a:solidFill>
                <a:latin typeface="Times New Roman" panose="02020603050405020304" pitchFamily="18" charset="0"/>
                <a:cs typeface="Times New Roman" panose="02020603050405020304" pitchFamily="18" charset="0"/>
              </a:rPr>
              <a:t>L</a:t>
            </a:r>
            <a:r>
              <a:rPr lang="en-US">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ựa chọn đầu tiên là nhóm β Lactam vì hiệu quả điều trị, an toàn, giá thành thấp. Thuốc được dùng trong 10 ngày</a:t>
            </a:r>
            <a:endParaRPr lang="en-US">
              <a:latin typeface="Times New Roman" panose="02020603050405020304" pitchFamily="18" charset="0"/>
              <a:cs typeface="Times New Roman" panose="02020603050405020304" pitchFamily="18" charset="0"/>
            </a:endParaRPr>
          </a:p>
          <a:p>
            <a:pPr>
              <a:spcBef>
                <a:spcPts val="0"/>
              </a:spcBef>
              <a:tabLst>
                <a:tab pos="342900" algn="l"/>
              </a:tabLst>
            </a:pPr>
            <a:r>
              <a:rPr lang="en-US">
                <a:solidFill>
                  <a:srgbClr val="000000"/>
                </a:solidFill>
                <a:latin typeface="Times New Roman" panose="02020603050405020304" pitchFamily="18" charset="0"/>
                <a:ea typeface="Calibri" panose="020F0502020204030204" pitchFamily="34" charset="0"/>
                <a:cs typeface="Times New Roman" panose="02020603050405020304" pitchFamily="18" charset="0"/>
              </a:rPr>
              <a:t>Uống nhiều nước</a:t>
            </a:r>
            <a:endParaRPr lang="en-US">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p>
            <a:r>
              <a:rPr lang="en-US">
                <a:solidFill>
                  <a:srgbClr val="000000"/>
                </a:solidFill>
                <a:latin typeface="Times New Roman" panose="02020603050405020304" pitchFamily="18" charset="0"/>
                <a:cs typeface="Times New Roman" panose="02020603050405020304" pitchFamily="18" charset="0"/>
              </a:rPr>
              <a:t>Giảm đau hạ sốt Paracetamol</a:t>
            </a:r>
          </a:p>
          <a:p>
            <a:r>
              <a:rPr lang="en-US">
                <a:solidFill>
                  <a:srgbClr val="000000"/>
                </a:solidFill>
                <a:latin typeface="Times New Roman" panose="02020603050405020304" pitchFamily="18" charset="0"/>
                <a:cs typeface="Times New Roman" panose="02020603050405020304" pitchFamily="18" charset="0"/>
              </a:rPr>
              <a:t>Khám lại sau 48 giờ nếu bệnh không giảm hoặc bất kì lúc nào thấy nặng hơn</a:t>
            </a:r>
          </a:p>
          <a:p>
            <a:pPr marL="0" indent="0">
              <a:buNone/>
            </a:pPr>
            <a:endParaRPr lang="en-US"/>
          </a:p>
        </p:txBody>
      </p:sp>
    </p:spTree>
    <p:extLst>
      <p:ext uri="{BB962C8B-B14F-4D97-AF65-F5344CB8AC3E}">
        <p14:creationId xmlns:p14="http://schemas.microsoft.com/office/powerpoint/2010/main" val="192350927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0CAD3F3-5E56-463A-97F6-4C4836C1DD97}"/>
              </a:ext>
            </a:extLst>
          </p:cNvPr>
          <p:cNvSpPr txBox="1"/>
          <p:nvPr/>
        </p:nvSpPr>
        <p:spPr>
          <a:xfrm>
            <a:off x="7464614" y="1783959"/>
            <a:ext cx="4087306" cy="2889114"/>
          </a:xfrm>
          <a:prstGeom prst="rect">
            <a:avLst/>
          </a:prstGeom>
        </p:spPr>
        <p:txBody>
          <a:bodyPr vert="horz" lIns="91440" tIns="45720" rIns="91440" bIns="45720" rtlCol="0" anchor="b">
            <a:normAutofit/>
          </a:bodyPr>
          <a:lstStyle/>
          <a:p>
            <a:pPr marL="0" indent="0">
              <a:lnSpc>
                <a:spcPct val="90000"/>
              </a:lnSpc>
              <a:spcBef>
                <a:spcPct val="0"/>
              </a:spcBef>
              <a:spcAft>
                <a:spcPts val="600"/>
              </a:spcAft>
            </a:pPr>
            <a:r>
              <a:rPr lang="en-US" sz="5000">
                <a:latin typeface="+mj-lt"/>
                <a:ea typeface="+mj-ea"/>
                <a:cs typeface="+mj-cs"/>
              </a:rPr>
              <a:t>Kết thúc ca lâm sàng 2, các em có câu hỏi gì không?</a:t>
            </a:r>
          </a:p>
        </p:txBody>
      </p:sp>
      <p:pic>
        <p:nvPicPr>
          <p:cNvPr id="7" name="Picture 6">
            <a:extLst>
              <a:ext uri="{FF2B5EF4-FFF2-40B4-BE49-F238E27FC236}">
                <a16:creationId xmlns:a16="http://schemas.microsoft.com/office/drawing/2014/main" id="{BED5C5B1-845C-4243-B8A9-269398170C47}"/>
              </a:ext>
            </a:extLst>
          </p:cNvPr>
          <p:cNvPicPr>
            <a:picLocks noChangeAspect="1"/>
          </p:cNvPicPr>
          <p:nvPr/>
        </p:nvPicPr>
        <p:blipFill rotWithShape="1">
          <a:blip r:embed="rId2"/>
          <a:srcRect l="12802" r="18787" b="-1"/>
          <a:stretch/>
        </p:blipFill>
        <p:spPr>
          <a:xfrm>
            <a:off x="1" y="10"/>
            <a:ext cx="7028495"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spTree>
    <p:extLst>
      <p:ext uri="{BB962C8B-B14F-4D97-AF65-F5344CB8AC3E}">
        <p14:creationId xmlns:p14="http://schemas.microsoft.com/office/powerpoint/2010/main" val="134786891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F1B3D-6FCD-4443-9F8D-57C64A1D6997}"/>
              </a:ext>
            </a:extLst>
          </p:cNvPr>
          <p:cNvSpPr>
            <a:spLocks noGrp="1"/>
          </p:cNvSpPr>
          <p:nvPr>
            <p:ph type="title"/>
          </p:nvPr>
        </p:nvSpPr>
        <p:spPr>
          <a:xfrm>
            <a:off x="838200" y="365125"/>
            <a:ext cx="10515600" cy="1325563"/>
          </a:xfrm>
        </p:spPr>
        <p:txBody>
          <a:bodyPr>
            <a:normAutofit/>
          </a:bodyPr>
          <a:lstStyle/>
          <a:p>
            <a:r>
              <a:rPr lang="en-US"/>
              <a:t>Ca lâm sàng 3</a:t>
            </a:r>
          </a:p>
        </p:txBody>
      </p:sp>
      <p:sp>
        <p:nvSpPr>
          <p:cNvPr id="3" name="Content Placeholder 2">
            <a:extLst>
              <a:ext uri="{FF2B5EF4-FFF2-40B4-BE49-F238E27FC236}">
                <a16:creationId xmlns:a16="http://schemas.microsoft.com/office/drawing/2014/main" id="{D3123B42-BFBC-4ED0-B2CA-D517836355CC}"/>
              </a:ext>
            </a:extLst>
          </p:cNvPr>
          <p:cNvSpPr>
            <a:spLocks noGrp="1"/>
          </p:cNvSpPr>
          <p:nvPr>
            <p:ph idx="1"/>
          </p:nvPr>
        </p:nvSpPr>
        <p:spPr>
          <a:xfrm>
            <a:off x="838200" y="1825625"/>
            <a:ext cx="10515600" cy="4351338"/>
          </a:xfrm>
        </p:spPr>
        <p:txBody>
          <a:bodyPr>
            <a:normAutofit/>
          </a:bodyPr>
          <a:lstStyle/>
          <a:p>
            <a:r>
              <a:rPr lang="en-US"/>
              <a:t>Bệnh nhân nam, 45 tuổi</a:t>
            </a:r>
          </a:p>
          <a:p>
            <a:r>
              <a:rPr lang="en-US"/>
              <a:t>Lý do đến khám: </a:t>
            </a:r>
            <a:r>
              <a:rPr lang="en-US">
                <a:solidFill>
                  <a:srgbClr val="FF0000"/>
                </a:solidFill>
              </a:rPr>
              <a:t>đau tức trong họng 4 ngày + nuốt đau</a:t>
            </a:r>
          </a:p>
          <a:p>
            <a:r>
              <a:rPr lang="en-US"/>
              <a:t>Bệnh sử: Cách nhập viện 4 ngày, </a:t>
            </a:r>
            <a:r>
              <a:rPr lang="en-US">
                <a:solidFill>
                  <a:schemeClr val="accent4">
                    <a:lumMod val="75000"/>
                  </a:schemeClr>
                </a:solidFill>
              </a:rPr>
              <a:t>khởi phát </a:t>
            </a:r>
            <a:r>
              <a:rPr lang="en-US"/>
              <a:t>bệnh bệnh nhân cảm giác </a:t>
            </a:r>
            <a:r>
              <a:rPr lang="en-US">
                <a:solidFill>
                  <a:schemeClr val="accent4">
                    <a:lumMod val="75000"/>
                  </a:schemeClr>
                </a:solidFill>
              </a:rPr>
              <a:t>khô họng</a:t>
            </a:r>
            <a:r>
              <a:rPr lang="en-US"/>
              <a:t>, sau đó bệnh nhân bị đau họng tăng dần, từ 3 ngày nay bệnh nhân </a:t>
            </a:r>
            <a:r>
              <a:rPr lang="en-US">
                <a:solidFill>
                  <a:srgbClr val="0070C0"/>
                </a:solidFill>
              </a:rPr>
              <a:t>sốt 38.8-39.2 </a:t>
            </a:r>
            <a:r>
              <a:rPr lang="en-US" baseline="30000">
                <a:solidFill>
                  <a:srgbClr val="0070C0"/>
                </a:solidFill>
              </a:rPr>
              <a:t>0 </a:t>
            </a:r>
            <a:r>
              <a:rPr lang="en-US">
                <a:solidFill>
                  <a:srgbClr val="0070C0"/>
                </a:solidFill>
              </a:rPr>
              <a:t>C</a:t>
            </a:r>
            <a:r>
              <a:rPr lang="en-US"/>
              <a:t>, </a:t>
            </a:r>
            <a:r>
              <a:rPr lang="en-US">
                <a:solidFill>
                  <a:srgbClr val="0070C0"/>
                </a:solidFill>
              </a:rPr>
              <a:t>đáp ứng kém với thuốc hạ sốt</a:t>
            </a:r>
            <a:r>
              <a:rPr lang="en-US"/>
              <a:t>. Hai ngày nay bệnh nhân cảm giác </a:t>
            </a:r>
            <a:r>
              <a:rPr lang="en-US">
                <a:solidFill>
                  <a:schemeClr val="accent2">
                    <a:lumMod val="75000"/>
                  </a:schemeClr>
                </a:solidFill>
              </a:rPr>
              <a:t>khó thở</a:t>
            </a:r>
            <a:r>
              <a:rPr lang="en-US"/>
              <a:t>, ăn uống kém vì nuốt đau. Bệnh nhân </a:t>
            </a:r>
            <a:r>
              <a:rPr lang="en-US">
                <a:solidFill>
                  <a:schemeClr val="accent2">
                    <a:lumMod val="75000"/>
                  </a:schemeClr>
                </a:solidFill>
              </a:rPr>
              <a:t>há miệng hạn chế</a:t>
            </a:r>
            <a:r>
              <a:rPr lang="en-US"/>
              <a:t>. Bệnh nhân không ho, không sổ mũi, không nghẹt mũi. </a:t>
            </a:r>
          </a:p>
          <a:p>
            <a:r>
              <a:rPr lang="en-US"/>
              <a:t>Đây là lần đầu tiên bệnh nhân bị đau họng trong năm nay. Bệnh nhân không nhớ rõ tiền căn chủng ngừa.</a:t>
            </a:r>
          </a:p>
        </p:txBody>
      </p:sp>
    </p:spTree>
    <p:extLst>
      <p:ext uri="{BB962C8B-B14F-4D97-AF65-F5344CB8AC3E}">
        <p14:creationId xmlns:p14="http://schemas.microsoft.com/office/powerpoint/2010/main" val="95596949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4572000"/>
            <a:ext cx="7058307" cy="1964266"/>
          </a:xfrm>
          <a:prstGeom prst="rect">
            <a:avLst/>
          </a:prstGeom>
          <a:solidFill>
            <a:srgbClr val="82556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B0AEC00-CCCD-4CCD-A899-81FC02C02325}"/>
              </a:ext>
            </a:extLst>
          </p:cNvPr>
          <p:cNvSpPr>
            <a:spLocks noGrp="1"/>
          </p:cNvSpPr>
          <p:nvPr>
            <p:ph type="title"/>
          </p:nvPr>
        </p:nvSpPr>
        <p:spPr>
          <a:xfrm>
            <a:off x="524256" y="4767072"/>
            <a:ext cx="6594189" cy="1625210"/>
          </a:xfrm>
        </p:spPr>
        <p:txBody>
          <a:bodyPr>
            <a:normAutofit/>
          </a:bodyPr>
          <a:lstStyle/>
          <a:p>
            <a:pPr algn="r"/>
            <a:r>
              <a:rPr lang="en-US">
                <a:solidFill>
                  <a:srgbClr val="FFFFFF"/>
                </a:solidFill>
              </a:rPr>
              <a:t>Khám lâm sàng</a:t>
            </a:r>
          </a:p>
        </p:txBody>
      </p:sp>
      <p:pic>
        <p:nvPicPr>
          <p:cNvPr id="5" name="Picture 4">
            <a:extLst>
              <a:ext uri="{FF2B5EF4-FFF2-40B4-BE49-F238E27FC236}">
                <a16:creationId xmlns:a16="http://schemas.microsoft.com/office/drawing/2014/main" id="{7C1B68B5-8F28-4E70-80D4-06A38040B7D5}"/>
              </a:ext>
            </a:extLst>
          </p:cNvPr>
          <p:cNvPicPr/>
          <p:nvPr/>
        </p:nvPicPr>
        <p:blipFill rotWithShape="1">
          <a:blip r:embed="rId2" cstate="print">
            <a:extLst>
              <a:ext uri="{28A0092B-C50C-407E-A947-70E740481C1C}">
                <a14:useLocalDpi xmlns:a14="http://schemas.microsoft.com/office/drawing/2010/main" val="0"/>
              </a:ext>
            </a:extLst>
          </a:blip>
          <a:srcRect l="2908" r="-2" b="-2"/>
          <a:stretch/>
        </p:blipFill>
        <p:spPr bwMode="auto">
          <a:xfrm>
            <a:off x="327547" y="321733"/>
            <a:ext cx="7058306" cy="4107392"/>
          </a:xfrm>
          <a:prstGeom prst="rect">
            <a:avLst/>
          </a:prstGeom>
          <a:noFill/>
        </p:spPr>
      </p:pic>
      <p:sp>
        <p:nvSpPr>
          <p:cNvPr id="12" name="Rectangle 11">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321732"/>
            <a:ext cx="4335613" cy="6214534"/>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2622F6BE-B678-44FE-888F-AE311D151A7E}"/>
              </a:ext>
            </a:extLst>
          </p:cNvPr>
          <p:cNvSpPr>
            <a:spLocks noGrp="1"/>
          </p:cNvSpPr>
          <p:nvPr>
            <p:ph idx="1"/>
          </p:nvPr>
        </p:nvSpPr>
        <p:spPr>
          <a:xfrm>
            <a:off x="8029319" y="917725"/>
            <a:ext cx="3424739" cy="4852362"/>
          </a:xfrm>
        </p:spPr>
        <p:txBody>
          <a:bodyPr anchor="ctr">
            <a:noAutofit/>
          </a:bodyPr>
          <a:lstStyle/>
          <a:p>
            <a:pPr>
              <a:buFont typeface="Wingdings" panose="05000000000000000000" pitchFamily="2" charset="2"/>
              <a:buChar char="§"/>
            </a:pPr>
            <a:r>
              <a:rPr lang="en-US">
                <a:solidFill>
                  <a:srgbClr val="FFFFFF"/>
                </a:solidFill>
              </a:rPr>
              <a:t>Bệnh nhân tỉnh, sinh hiệu ổn</a:t>
            </a:r>
          </a:p>
          <a:p>
            <a:pPr>
              <a:buFont typeface="Wingdings" panose="05000000000000000000" pitchFamily="2" charset="2"/>
              <a:buChar char="§"/>
            </a:pPr>
            <a:r>
              <a:rPr lang="en-US">
                <a:solidFill>
                  <a:srgbClr val="FFFFFF"/>
                </a:solidFill>
              </a:rPr>
              <a:t>Môi khô, lưỡi dơ</a:t>
            </a:r>
          </a:p>
          <a:p>
            <a:pPr>
              <a:buFont typeface="Wingdings" panose="05000000000000000000" pitchFamily="2" charset="2"/>
              <a:buChar char="§"/>
            </a:pPr>
            <a:r>
              <a:rPr lang="en-US">
                <a:solidFill>
                  <a:srgbClr val="FFFFFF"/>
                </a:solidFill>
              </a:rPr>
              <a:t>Đọng nhiều nước bọt trong khoang miệng</a:t>
            </a:r>
          </a:p>
          <a:p>
            <a:pPr>
              <a:buFont typeface="Wingdings" panose="05000000000000000000" pitchFamily="2" charset="2"/>
              <a:buChar char="§"/>
            </a:pPr>
            <a:r>
              <a:rPr lang="en-US">
                <a:solidFill>
                  <a:srgbClr val="FFFFFF"/>
                </a:solidFill>
              </a:rPr>
              <a:t>Há miệng hạn chế</a:t>
            </a:r>
          </a:p>
          <a:p>
            <a:pPr>
              <a:buFont typeface="Wingdings" panose="05000000000000000000" pitchFamily="2" charset="2"/>
              <a:buChar char="§"/>
            </a:pPr>
            <a:r>
              <a:rPr lang="en-US">
                <a:solidFill>
                  <a:srgbClr val="FFFFFF"/>
                </a:solidFill>
              </a:rPr>
              <a:t>Hạch dưới hàm phải mềm, di động, ấn đau</a:t>
            </a:r>
          </a:p>
          <a:p>
            <a:pPr>
              <a:buFont typeface="Wingdings" panose="05000000000000000000" pitchFamily="2" charset="2"/>
              <a:buChar char="§"/>
            </a:pPr>
            <a:r>
              <a:rPr lang="en-US">
                <a:solidFill>
                  <a:srgbClr val="FFFFFF"/>
                </a:solidFill>
              </a:rPr>
              <a:t>Khám họng miệng ghi nhận hình ảnh sau:</a:t>
            </a:r>
          </a:p>
        </p:txBody>
      </p:sp>
    </p:spTree>
    <p:extLst>
      <p:ext uri="{BB962C8B-B14F-4D97-AF65-F5344CB8AC3E}">
        <p14:creationId xmlns:p14="http://schemas.microsoft.com/office/powerpoint/2010/main" val="212840398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278ADA9-6383-4BDD-80D2-8899A40268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484B7147-B0F6-40ED-B5A2-FF72BC8198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Rectangle 11">
            <a:extLst>
              <a:ext uri="{FF2B5EF4-FFF2-40B4-BE49-F238E27FC236}">
                <a16:creationId xmlns:a16="http://schemas.microsoft.com/office/drawing/2014/main" id="{B36D2DE0-0628-4A9A-A59D-7BA8B5EB30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48E405C9-94BE-41DA-928C-DEC9A8550E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15929" y="148929"/>
            <a:ext cx="6560142" cy="656014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 name="Title 1">
            <a:extLst>
              <a:ext uri="{FF2B5EF4-FFF2-40B4-BE49-F238E27FC236}">
                <a16:creationId xmlns:a16="http://schemas.microsoft.com/office/drawing/2014/main" id="{AB87C55E-CE78-419D-BDBE-E308EB4398F5}"/>
              </a:ext>
            </a:extLst>
          </p:cNvPr>
          <p:cNvSpPr>
            <a:spLocks noGrp="1"/>
          </p:cNvSpPr>
          <p:nvPr>
            <p:ph type="title"/>
          </p:nvPr>
        </p:nvSpPr>
        <p:spPr>
          <a:xfrm>
            <a:off x="3315031" y="1380754"/>
            <a:ext cx="5561938" cy="2513516"/>
          </a:xfrm>
        </p:spPr>
        <p:txBody>
          <a:bodyPr vert="horz" lIns="91440" tIns="45720" rIns="91440" bIns="45720" rtlCol="0" anchor="b">
            <a:normAutofit/>
          </a:bodyPr>
          <a:lstStyle/>
          <a:p>
            <a:pPr algn="ctr"/>
            <a:r>
              <a:rPr lang="en-US" sz="6000" kern="1200">
                <a:solidFill>
                  <a:schemeClr val="tx1"/>
                </a:solidFill>
                <a:latin typeface="+mj-lt"/>
                <a:ea typeface="+mj-ea"/>
                <a:cs typeface="+mj-cs"/>
              </a:rPr>
              <a:t>Câu hỏi thảo luận 1</a:t>
            </a:r>
          </a:p>
        </p:txBody>
      </p:sp>
      <p:sp>
        <p:nvSpPr>
          <p:cNvPr id="3" name="Content Placeholder 2">
            <a:extLst>
              <a:ext uri="{FF2B5EF4-FFF2-40B4-BE49-F238E27FC236}">
                <a16:creationId xmlns:a16="http://schemas.microsoft.com/office/drawing/2014/main" id="{C2413FE3-D230-4180-B879-FE70DA32907A}"/>
              </a:ext>
            </a:extLst>
          </p:cNvPr>
          <p:cNvSpPr>
            <a:spLocks noGrp="1"/>
          </p:cNvSpPr>
          <p:nvPr>
            <p:ph idx="1"/>
          </p:nvPr>
        </p:nvSpPr>
        <p:spPr>
          <a:xfrm>
            <a:off x="3315031" y="4076802"/>
            <a:ext cx="5561938" cy="1534587"/>
          </a:xfrm>
        </p:spPr>
        <p:txBody>
          <a:bodyPr vert="horz" lIns="91440" tIns="45720" rIns="91440" bIns="45720" rtlCol="0">
            <a:normAutofit/>
          </a:bodyPr>
          <a:lstStyle/>
          <a:p>
            <a:pPr marL="0" indent="0" algn="ctr">
              <a:buNone/>
            </a:pPr>
            <a:r>
              <a:rPr lang="en-US" kern="1200">
                <a:solidFill>
                  <a:schemeClr val="tx1"/>
                </a:solidFill>
                <a:latin typeface="+mn-lt"/>
                <a:ea typeface="+mn-ea"/>
                <a:cs typeface="+mn-cs"/>
              </a:rPr>
              <a:t>Chẩn đoán sơ bộ và biện luận?</a:t>
            </a:r>
          </a:p>
        </p:txBody>
      </p:sp>
      <p:sp>
        <p:nvSpPr>
          <p:cNvPr id="16" name="Arc 15">
            <a:extLst>
              <a:ext uri="{FF2B5EF4-FFF2-40B4-BE49-F238E27FC236}">
                <a16:creationId xmlns:a16="http://schemas.microsoft.com/office/drawing/2014/main" id="{D2091A72-D5BB-42AC-8FD3-F7747D9086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9222429" flipV="1">
            <a:off x="2494119" y="6170"/>
            <a:ext cx="6816262" cy="6816262"/>
          </a:xfrm>
          <a:prstGeom prst="arc">
            <a:avLst>
              <a:gd name="adj1" fmla="val 16200000"/>
              <a:gd name="adj2" fmla="val 20093138"/>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8" name="Oval 17">
            <a:extLst>
              <a:ext uri="{FF2B5EF4-FFF2-40B4-BE49-F238E27FC236}">
                <a16:creationId xmlns:a16="http://schemas.microsoft.com/office/drawing/2014/main" id="{6ED12BFC-A737-46AF-8411-481112D54B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00995" y="5310973"/>
            <a:ext cx="705948" cy="686798"/>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7551108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EE774-C77E-4BED-BFBD-3CEAD5A98EDC}"/>
              </a:ext>
            </a:extLst>
          </p:cNvPr>
          <p:cNvSpPr>
            <a:spLocks noGrp="1"/>
          </p:cNvSpPr>
          <p:nvPr>
            <p:ph type="title"/>
          </p:nvPr>
        </p:nvSpPr>
        <p:spPr>
          <a:xfrm>
            <a:off x="838200" y="467541"/>
            <a:ext cx="10515600" cy="1325563"/>
          </a:xfrm>
        </p:spPr>
        <p:txBody>
          <a:bodyPr>
            <a:normAutofit/>
          </a:bodyPr>
          <a:lstStyle/>
          <a:p>
            <a:r>
              <a:rPr lang="en-US"/>
              <a:t>Trả lời:</a:t>
            </a:r>
          </a:p>
        </p:txBody>
      </p:sp>
      <p:graphicFrame>
        <p:nvGraphicFramePr>
          <p:cNvPr id="5" name="Content Placeholder 2">
            <a:extLst>
              <a:ext uri="{FF2B5EF4-FFF2-40B4-BE49-F238E27FC236}">
                <a16:creationId xmlns:a16="http://schemas.microsoft.com/office/drawing/2014/main" id="{126CAC03-9537-4C9E-AE1E-3C6A0EC88CBE}"/>
              </a:ext>
            </a:extLst>
          </p:cNvPr>
          <p:cNvGraphicFramePr>
            <a:graphicFrameLocks noGrp="1"/>
          </p:cNvGraphicFramePr>
          <p:nvPr>
            <p:ph idx="1"/>
            <p:extLst>
              <p:ext uri="{D42A27DB-BD31-4B8C-83A1-F6EECF244321}">
                <p14:modId xmlns:p14="http://schemas.microsoft.com/office/powerpoint/2010/main" val="847221738"/>
              </p:ext>
            </p:extLst>
          </p:nvPr>
        </p:nvGraphicFramePr>
        <p:xfrm>
          <a:off x="838200" y="1381760"/>
          <a:ext cx="11150600" cy="53136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4238474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AFD9003-E582-440A-8A9F-5EFDD7F3C024}"/>
              </a:ext>
            </a:extLst>
          </p:cNvPr>
          <p:cNvSpPr>
            <a:spLocks noGrp="1"/>
          </p:cNvSpPr>
          <p:nvPr>
            <p:ph type="title"/>
          </p:nvPr>
        </p:nvSpPr>
        <p:spPr>
          <a:xfrm>
            <a:off x="686834" y="1153572"/>
            <a:ext cx="3200400" cy="4461163"/>
          </a:xfrm>
        </p:spPr>
        <p:txBody>
          <a:bodyPr>
            <a:normAutofit/>
          </a:bodyPr>
          <a:lstStyle/>
          <a:p>
            <a:r>
              <a:rPr lang="en-US">
                <a:solidFill>
                  <a:srgbClr val="FFFFFF"/>
                </a:solidFill>
              </a:rPr>
              <a:t>Hướng xử trí </a:t>
            </a:r>
          </a:p>
        </p:txBody>
      </p:sp>
      <p:sp>
        <p:nvSpPr>
          <p:cNvPr id="20"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509478E5-BAE6-4174-8723-B2C91AF01A1E}"/>
              </a:ext>
            </a:extLst>
          </p:cNvPr>
          <p:cNvSpPr>
            <a:spLocks noGrp="1"/>
          </p:cNvSpPr>
          <p:nvPr>
            <p:ph idx="1"/>
          </p:nvPr>
        </p:nvSpPr>
        <p:spPr>
          <a:xfrm>
            <a:off x="4447308" y="591344"/>
            <a:ext cx="6906491" cy="5585619"/>
          </a:xfrm>
        </p:spPr>
        <p:txBody>
          <a:bodyPr anchor="ctr">
            <a:normAutofit/>
          </a:bodyPr>
          <a:lstStyle/>
          <a:p>
            <a:pPr marL="0" indent="0" algn="ctr">
              <a:buNone/>
            </a:pPr>
            <a:r>
              <a:rPr lang="en-US" sz="3500" b="1"/>
              <a:t>Chuyển khám chuyên khoa Tai mũi họng</a:t>
            </a:r>
          </a:p>
        </p:txBody>
      </p:sp>
    </p:spTree>
    <p:extLst>
      <p:ext uri="{BB962C8B-B14F-4D97-AF65-F5344CB8AC3E}">
        <p14:creationId xmlns:p14="http://schemas.microsoft.com/office/powerpoint/2010/main" val="39591619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171912A-B52F-4DEE-8480-285496986175}"/>
              </a:ext>
            </a:extLst>
          </p:cNvPr>
          <p:cNvPicPr>
            <a:picLocks noChangeAspect="1"/>
          </p:cNvPicPr>
          <p:nvPr/>
        </p:nvPicPr>
        <p:blipFill rotWithShape="1">
          <a:blip r:embed="rId2"/>
          <a:srcRect r="15627" b="-1"/>
          <a:stretch/>
        </p:blipFill>
        <p:spPr>
          <a:xfrm>
            <a:off x="3523488" y="10"/>
            <a:ext cx="8668512" cy="6857990"/>
          </a:xfrm>
          <a:prstGeom prst="rect">
            <a:avLst/>
          </a:prstGeom>
        </p:spPr>
      </p:pic>
      <p:sp>
        <p:nvSpPr>
          <p:cNvPr id="10" name="Rectangle 9">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6DB93D3-901D-446D-8DDD-69AB02C5386E}"/>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a:t>Kết thúc 3 ca lâm sàng</a:t>
            </a:r>
            <a:br>
              <a:rPr lang="en-US" sz="4800"/>
            </a:br>
            <a:r>
              <a:rPr lang="en-US" sz="4800"/>
              <a:t>Giải đáp thắc mắc</a:t>
            </a:r>
          </a:p>
        </p:txBody>
      </p:sp>
      <p:sp>
        <p:nvSpPr>
          <p:cNvPr id="12" name="Rectangle 11">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4" name="Rectangle 13">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62154560"/>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Graphic 19" descr="Checkmark">
            <a:extLst>
              <a:ext uri="{FF2B5EF4-FFF2-40B4-BE49-F238E27FC236}">
                <a16:creationId xmlns:a16="http://schemas.microsoft.com/office/drawing/2014/main" id="{48989175-BCD1-4D24-81D0-15B789A0A64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0254" y="1629089"/>
            <a:ext cx="3620021" cy="3620021"/>
          </a:xfrm>
          <a:prstGeom prst="rect">
            <a:avLst/>
          </a:prstGeom>
        </p:spPr>
      </p:pic>
      <p:sp>
        <p:nvSpPr>
          <p:cNvPr id="3" name="Content Placeholder 2">
            <a:extLst>
              <a:ext uri="{FF2B5EF4-FFF2-40B4-BE49-F238E27FC236}">
                <a16:creationId xmlns:a16="http://schemas.microsoft.com/office/drawing/2014/main" id="{4BEA0F24-97AC-4843-A341-A2ABDB6CA2C1}"/>
              </a:ext>
            </a:extLst>
          </p:cNvPr>
          <p:cNvSpPr>
            <a:spLocks noGrp="1"/>
          </p:cNvSpPr>
          <p:nvPr>
            <p:ph idx="1"/>
          </p:nvPr>
        </p:nvSpPr>
        <p:spPr>
          <a:xfrm>
            <a:off x="5450690" y="1981200"/>
            <a:ext cx="6436509" cy="3267444"/>
          </a:xfrm>
        </p:spPr>
        <p:txBody>
          <a:bodyPr anchor="ctr">
            <a:noAutofit/>
          </a:bodyPr>
          <a:lstStyle/>
          <a:p>
            <a:pPr marL="0" indent="0">
              <a:buNone/>
            </a:pPr>
            <a:r>
              <a:rPr lang="en-US">
                <a:solidFill>
                  <a:srgbClr val="000000"/>
                </a:solidFill>
                <a:latin typeface="Times New Roman" panose="02020603050405020304" pitchFamily="18" charset="0"/>
                <a:cs typeface="Times New Roman" panose="02020603050405020304" pitchFamily="18" charset="0"/>
              </a:rPr>
              <a:t>Bước tiếp theo trong hỏi bệnh sử là xác định thời gian bệnh nhân bị đau họng</a:t>
            </a:r>
          </a:p>
          <a:p>
            <a:pPr marL="0" indent="0">
              <a:buNone/>
            </a:pPr>
            <a:r>
              <a:rPr lang="en-US" b="1">
                <a:solidFill>
                  <a:srgbClr val="000000"/>
                </a:solidFill>
                <a:latin typeface="Times New Roman" panose="02020603050405020304" pitchFamily="18" charset="0"/>
                <a:cs typeface="Times New Roman" panose="02020603050405020304" pitchFamily="18" charset="0"/>
              </a:rPr>
              <a:t>Câu hỏi thảo luận 1: </a:t>
            </a:r>
            <a:r>
              <a:rPr lang="en-US">
                <a:solidFill>
                  <a:srgbClr val="000000"/>
                </a:solidFill>
                <a:latin typeface="Times New Roman" panose="02020603050405020304" pitchFamily="18" charset="0"/>
                <a:cs typeface="Times New Roman" panose="02020603050405020304" pitchFamily="18" charset="0"/>
              </a:rPr>
              <a:t>Tại sao cần phải xác định số ngày bị đau họng?</a:t>
            </a:r>
          </a:p>
        </p:txBody>
      </p:sp>
      <p:sp>
        <p:nvSpPr>
          <p:cNvPr id="4" name="Title 1">
            <a:extLst>
              <a:ext uri="{FF2B5EF4-FFF2-40B4-BE49-F238E27FC236}">
                <a16:creationId xmlns:a16="http://schemas.microsoft.com/office/drawing/2014/main" id="{F7C2771A-FB1F-4585-A519-4B75FF29636C}"/>
              </a:ext>
            </a:extLst>
          </p:cNvPr>
          <p:cNvSpPr>
            <a:spLocks noGrp="1"/>
          </p:cNvSpPr>
          <p:nvPr>
            <p:ph type="title"/>
          </p:nvPr>
        </p:nvSpPr>
        <p:spPr>
          <a:xfrm>
            <a:off x="982133" y="197909"/>
            <a:ext cx="10905066" cy="1135737"/>
          </a:xfrm>
        </p:spPr>
        <p:txBody>
          <a:bodyPr>
            <a:normAutofit/>
          </a:bodyPr>
          <a:lstStyle/>
          <a:p>
            <a:r>
              <a:rPr lang="en-US" b="1"/>
              <a:t>Bước 2: xác định thời gian (số ngày) bị đau họng</a:t>
            </a:r>
            <a:endParaRPr lang="en-US"/>
          </a:p>
        </p:txBody>
      </p:sp>
    </p:spTree>
    <p:extLst>
      <p:ext uri="{BB962C8B-B14F-4D97-AF65-F5344CB8AC3E}">
        <p14:creationId xmlns:p14="http://schemas.microsoft.com/office/powerpoint/2010/main" val="87081191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9AFC454B-A080-4D23-B177-6D5356C6E6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D0522C2C-7B5C-48A7-A969-03941E5D2E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9427"/>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Freeform 13">
            <a:extLst>
              <a:ext uri="{FF2B5EF4-FFF2-40B4-BE49-F238E27FC236}">
                <a16:creationId xmlns:a16="http://schemas.microsoft.com/office/drawing/2014/main" id="{9C682A1A-5B2D-4111-BBD6-620165633E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769476" y="220196"/>
            <a:ext cx="9422524" cy="6637806"/>
          </a:xfrm>
          <a:custGeom>
            <a:avLst/>
            <a:gdLst>
              <a:gd name="connsiteX0" fmla="*/ 4929467 w 8191500"/>
              <a:gd name="connsiteY0" fmla="*/ 0 h 5770597"/>
              <a:gd name="connsiteX1" fmla="*/ 8065066 w 8191500"/>
              <a:gd name="connsiteY1" fmla="*/ 1118513 h 5770597"/>
              <a:gd name="connsiteX2" fmla="*/ 8191500 w 8191500"/>
              <a:gd name="connsiteY2" fmla="*/ 1227339 h 5770597"/>
              <a:gd name="connsiteX3" fmla="*/ 8191500 w 8191500"/>
              <a:gd name="connsiteY3" fmla="*/ 5770597 h 5770597"/>
              <a:gd name="connsiteX4" fmla="*/ 79523 w 8191500"/>
              <a:gd name="connsiteY4" fmla="*/ 5770597 h 5770597"/>
              <a:gd name="connsiteX5" fmla="*/ 56799 w 8191500"/>
              <a:gd name="connsiteY5" fmla="*/ 5644158 h 5770597"/>
              <a:gd name="connsiteX6" fmla="*/ 0 w 8191500"/>
              <a:gd name="connsiteY6" fmla="*/ 4898209 h 5770597"/>
              <a:gd name="connsiteX7" fmla="*/ 4929467 w 8191500"/>
              <a:gd name="connsiteY7" fmla="*/ 0 h 5770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91500" h="5770597">
                <a:moveTo>
                  <a:pt x="4929467" y="0"/>
                </a:moveTo>
                <a:cubicBezTo>
                  <a:pt x="6120547" y="0"/>
                  <a:pt x="7212963" y="419755"/>
                  <a:pt x="8065066" y="1118513"/>
                </a:cubicBezTo>
                <a:lnTo>
                  <a:pt x="8191500" y="1227339"/>
                </a:lnTo>
                <a:lnTo>
                  <a:pt x="8191500" y="5770597"/>
                </a:lnTo>
                <a:lnTo>
                  <a:pt x="79523" y="5770597"/>
                </a:lnTo>
                <a:lnTo>
                  <a:pt x="56799" y="5644158"/>
                </a:lnTo>
                <a:cubicBezTo>
                  <a:pt x="19398" y="5400934"/>
                  <a:pt x="0" y="5151822"/>
                  <a:pt x="0" y="4898209"/>
                </a:cubicBezTo>
                <a:cubicBezTo>
                  <a:pt x="0" y="2193003"/>
                  <a:pt x="2206998" y="0"/>
                  <a:pt x="492946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3" name="Oval 12">
            <a:extLst>
              <a:ext uri="{FF2B5EF4-FFF2-40B4-BE49-F238E27FC236}">
                <a16:creationId xmlns:a16="http://schemas.microsoft.com/office/drawing/2014/main" id="{D6EE29F2-D77F-4BD0-A20B-334D316A1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58029" y="3334786"/>
            <a:ext cx="1942241" cy="1889551"/>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5" name="Arc 14">
            <a:extLst>
              <a:ext uri="{FF2B5EF4-FFF2-40B4-BE49-F238E27FC236}">
                <a16:creationId xmlns:a16="http://schemas.microsoft.com/office/drawing/2014/main" id="{22D09ED2-868F-42C6-866E-F92E0CEF31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520172">
            <a:off x="1474479" y="1096414"/>
            <a:ext cx="2987899" cy="2987899"/>
          </a:xfrm>
          <a:prstGeom prst="arc">
            <a:avLst>
              <a:gd name="adj1" fmla="val 14455503"/>
              <a:gd name="adj2" fmla="val 227775"/>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8374253-93E9-4B41-A061-A811CEA1B320}"/>
              </a:ext>
            </a:extLst>
          </p:cNvPr>
          <p:cNvSpPr>
            <a:spLocks noGrp="1"/>
          </p:cNvSpPr>
          <p:nvPr>
            <p:ph type="title"/>
          </p:nvPr>
        </p:nvSpPr>
        <p:spPr>
          <a:xfrm>
            <a:off x="3700270" y="1939159"/>
            <a:ext cx="7982957" cy="2751086"/>
          </a:xfrm>
        </p:spPr>
        <p:txBody>
          <a:bodyPr vert="horz" lIns="91440" tIns="45720" rIns="91440" bIns="45720" rtlCol="0" anchor="b">
            <a:normAutofit fontScale="90000"/>
          </a:bodyPr>
          <a:lstStyle/>
          <a:p>
            <a:pPr algn="ctr"/>
            <a:r>
              <a:rPr lang="en-US" sz="4700" b="1" kern="1200">
                <a:solidFill>
                  <a:schemeClr val="tx1"/>
                </a:solidFill>
                <a:latin typeface="+mj-lt"/>
                <a:ea typeface="+mj-ea"/>
                <a:cs typeface="+mj-cs"/>
              </a:rPr>
              <a:t>Cám ơn sự theo dõi của các em. Chúc các em đạt kết quả tốt trong kì thi kết thúc học phần YHGĐ sắp tới!</a:t>
            </a:r>
            <a:br>
              <a:rPr lang="en-US" sz="4700" b="1" kern="1200">
                <a:solidFill>
                  <a:schemeClr val="tx1"/>
                </a:solidFill>
                <a:latin typeface="+mj-lt"/>
                <a:ea typeface="+mj-ea"/>
                <a:cs typeface="+mj-cs"/>
              </a:rPr>
            </a:br>
            <a:r>
              <a:rPr lang="en-US" sz="4700" b="1" kern="1200">
                <a:solidFill>
                  <a:schemeClr val="tx1"/>
                </a:solidFill>
                <a:latin typeface="+mj-lt"/>
                <a:ea typeface="+mj-ea"/>
                <a:cs typeface="+mj-cs"/>
              </a:rPr>
              <a:t>BM Tai Mũi Họng</a:t>
            </a:r>
          </a:p>
        </p:txBody>
      </p:sp>
    </p:spTree>
    <p:extLst>
      <p:ext uri="{BB962C8B-B14F-4D97-AF65-F5344CB8AC3E}">
        <p14:creationId xmlns:p14="http://schemas.microsoft.com/office/powerpoint/2010/main" val="24275049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628CB89-9CB4-4078-A1A8-ED82D2C6CEA8}"/>
              </a:ext>
            </a:extLst>
          </p:cNvPr>
          <p:cNvSpPr>
            <a:spLocks noGrp="1"/>
          </p:cNvSpPr>
          <p:nvPr>
            <p:ph type="title"/>
          </p:nvPr>
        </p:nvSpPr>
        <p:spPr>
          <a:xfrm>
            <a:off x="4646485" y="321734"/>
            <a:ext cx="6902048" cy="1135737"/>
          </a:xfrm>
        </p:spPr>
        <p:txBody>
          <a:bodyPr>
            <a:normAutofit/>
          </a:bodyPr>
          <a:lstStyle/>
          <a:p>
            <a:r>
              <a:rPr lang="en-US" sz="3600"/>
              <a:t>Trả lời</a:t>
            </a:r>
          </a:p>
        </p:txBody>
      </p:sp>
      <p:pic>
        <p:nvPicPr>
          <p:cNvPr id="5" name="Picture 4">
            <a:extLst>
              <a:ext uri="{FF2B5EF4-FFF2-40B4-BE49-F238E27FC236}">
                <a16:creationId xmlns:a16="http://schemas.microsoft.com/office/drawing/2014/main" id="{73B7CB47-FA18-4E9B-BE14-EED8CBA47784}"/>
              </a:ext>
            </a:extLst>
          </p:cNvPr>
          <p:cNvPicPr>
            <a:picLocks noChangeAspect="1"/>
          </p:cNvPicPr>
          <p:nvPr/>
        </p:nvPicPr>
        <p:blipFill rotWithShape="1">
          <a:blip r:embed="rId2"/>
          <a:srcRect l="11928" r="48776" b="-1"/>
          <a:stretch/>
        </p:blipFill>
        <p:spPr>
          <a:xfrm>
            <a:off x="-2" y="10"/>
            <a:ext cx="4067749" cy="6857990"/>
          </a:xfrm>
          <a:prstGeom prst="rect">
            <a:avLst/>
          </a:prstGeom>
        </p:spPr>
      </p:pic>
      <p:grpSp>
        <p:nvGrpSpPr>
          <p:cNvPr id="11" name="Group 10">
            <a:extLst>
              <a:ext uri="{FF2B5EF4-FFF2-40B4-BE49-F238E27FC236}">
                <a16:creationId xmlns:a16="http://schemas.microsoft.com/office/drawing/2014/main" id="{07EAA094-9CF6-4695-958A-33D9BCAA947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 y="713128"/>
            <a:ext cx="1068867" cy="2126625"/>
            <a:chOff x="10918968" y="713127"/>
            <a:chExt cx="1273032" cy="2532832"/>
          </a:xfrm>
        </p:grpSpPr>
        <p:sp>
          <p:nvSpPr>
            <p:cNvPr id="12" name="Rectangle 11">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Isosceles Triangle 12">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 name="Content Placeholder 2">
            <a:extLst>
              <a:ext uri="{FF2B5EF4-FFF2-40B4-BE49-F238E27FC236}">
                <a16:creationId xmlns:a16="http://schemas.microsoft.com/office/drawing/2014/main" id="{DB9D768D-8617-4F42-A878-5099AA889F75}"/>
              </a:ext>
            </a:extLst>
          </p:cNvPr>
          <p:cNvSpPr>
            <a:spLocks noGrp="1"/>
          </p:cNvSpPr>
          <p:nvPr>
            <p:ph idx="1"/>
          </p:nvPr>
        </p:nvSpPr>
        <p:spPr>
          <a:xfrm>
            <a:off x="4646485" y="1782981"/>
            <a:ext cx="6902047" cy="4393982"/>
          </a:xfrm>
        </p:spPr>
        <p:txBody>
          <a:bodyPr>
            <a:normAutofit/>
          </a:bodyPr>
          <a:lstStyle/>
          <a:p>
            <a:pPr>
              <a:buFont typeface="Wingdings" panose="05000000000000000000" pitchFamily="2" charset="2"/>
              <a:buChar char="§"/>
            </a:pPr>
            <a:r>
              <a:rPr lang="en-US">
                <a:latin typeface="Times New Roman" panose="02020603050405020304" pitchFamily="18" charset="0"/>
                <a:cs typeface="Times New Roman" panose="02020603050405020304" pitchFamily="18" charset="0"/>
              </a:rPr>
              <a:t>Cần biết số ngày đau họng để phân biệt đau họng cấp tính và đau họng mạn tính. Đau họng cấp tính là đau họng diễn ra trong vòng 2 tuần.</a:t>
            </a:r>
          </a:p>
          <a:p>
            <a:pPr>
              <a:buFont typeface="Wingdings" panose="05000000000000000000" pitchFamily="2" charset="2"/>
              <a:buChar char="§"/>
            </a:pPr>
            <a:r>
              <a:rPr lang="en-US">
                <a:latin typeface="Times New Roman" panose="02020603050405020304" pitchFamily="18" charset="0"/>
                <a:cs typeface="Times New Roman" panose="02020603050405020304" pitchFamily="18" charset="0"/>
              </a:rPr>
              <a:t>Nguyên nhân của đau họng cấp tính và đau họng mạn tính khác nhau</a:t>
            </a:r>
          </a:p>
          <a:p>
            <a:pPr marL="0" indent="0">
              <a:buNone/>
            </a:pPr>
            <a:endParaRPr lang="en-US"/>
          </a:p>
        </p:txBody>
      </p:sp>
      <p:sp>
        <p:nvSpPr>
          <p:cNvPr id="15" name="Isosceles Triangle 14">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216787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Content Placeholder 2">
            <a:extLst>
              <a:ext uri="{FF2B5EF4-FFF2-40B4-BE49-F238E27FC236}">
                <a16:creationId xmlns:a16="http://schemas.microsoft.com/office/drawing/2014/main" id="{0D3F03A4-0453-4A27-A0B0-8E0F6460E795}"/>
              </a:ext>
            </a:extLst>
          </p:cNvPr>
          <p:cNvGraphicFramePr>
            <a:graphicFrameLocks noGrp="1"/>
          </p:cNvGraphicFramePr>
          <p:nvPr>
            <p:ph idx="1"/>
            <p:extLst>
              <p:ext uri="{D42A27DB-BD31-4B8C-83A1-F6EECF244321}">
                <p14:modId xmlns:p14="http://schemas.microsoft.com/office/powerpoint/2010/main" val="4026445678"/>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295654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AA22A57-5B63-4C18-86EF-1D96E8AFB6D2}"/>
              </a:ext>
            </a:extLst>
          </p:cNvPr>
          <p:cNvSpPr>
            <a:spLocks noGrp="1"/>
          </p:cNvSpPr>
          <p:nvPr>
            <p:ph type="title"/>
          </p:nvPr>
        </p:nvSpPr>
        <p:spPr>
          <a:xfrm>
            <a:off x="4646485" y="321734"/>
            <a:ext cx="6902048" cy="1135737"/>
          </a:xfrm>
        </p:spPr>
        <p:txBody>
          <a:bodyPr>
            <a:normAutofit/>
          </a:bodyPr>
          <a:lstStyle/>
          <a:p>
            <a:r>
              <a:rPr lang="en-US" sz="3600"/>
              <a:t>Bước 3: hỏi </a:t>
            </a:r>
            <a:r>
              <a:rPr lang="en-US" sz="3600" b="1"/>
              <a:t>hoàn cảnh xuất hiện </a:t>
            </a:r>
            <a:r>
              <a:rPr lang="en-US" sz="3600"/>
              <a:t>đau họng</a:t>
            </a:r>
          </a:p>
        </p:txBody>
      </p:sp>
      <p:pic>
        <p:nvPicPr>
          <p:cNvPr id="5" name="Picture 4" descr="A close up of a typewriter&#10;&#10;Description automatically generated">
            <a:extLst>
              <a:ext uri="{FF2B5EF4-FFF2-40B4-BE49-F238E27FC236}">
                <a16:creationId xmlns:a16="http://schemas.microsoft.com/office/drawing/2014/main" id="{25552E0E-ADAB-4F22-A4D4-C91EF7256138}"/>
              </a:ext>
            </a:extLst>
          </p:cNvPr>
          <p:cNvPicPr>
            <a:picLocks noChangeAspect="1"/>
          </p:cNvPicPr>
          <p:nvPr/>
        </p:nvPicPr>
        <p:blipFill rotWithShape="1">
          <a:blip r:embed="rId2"/>
          <a:srcRect l="28597" r="31959"/>
          <a:stretch/>
        </p:blipFill>
        <p:spPr>
          <a:xfrm>
            <a:off x="-2" y="10"/>
            <a:ext cx="4067749" cy="6857990"/>
          </a:xfrm>
          <a:prstGeom prst="rect">
            <a:avLst/>
          </a:prstGeom>
        </p:spPr>
      </p:pic>
      <p:grpSp>
        <p:nvGrpSpPr>
          <p:cNvPr id="11" name="Group 10">
            <a:extLst>
              <a:ext uri="{FF2B5EF4-FFF2-40B4-BE49-F238E27FC236}">
                <a16:creationId xmlns:a16="http://schemas.microsoft.com/office/drawing/2014/main" id="{07EAA094-9CF6-4695-958A-33D9BCAA947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 y="713128"/>
            <a:ext cx="1068867" cy="2126625"/>
            <a:chOff x="10918968" y="713127"/>
            <a:chExt cx="1273032" cy="2532832"/>
          </a:xfrm>
        </p:grpSpPr>
        <p:sp>
          <p:nvSpPr>
            <p:cNvPr id="12" name="Rectangle 11">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Isosceles Triangle 12">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 name="Content Placeholder 2">
            <a:extLst>
              <a:ext uri="{FF2B5EF4-FFF2-40B4-BE49-F238E27FC236}">
                <a16:creationId xmlns:a16="http://schemas.microsoft.com/office/drawing/2014/main" id="{2A1655BE-5A90-4E66-B010-3D1FBD0DB07C}"/>
              </a:ext>
            </a:extLst>
          </p:cNvPr>
          <p:cNvSpPr>
            <a:spLocks noGrp="1"/>
          </p:cNvSpPr>
          <p:nvPr>
            <p:ph idx="1"/>
          </p:nvPr>
        </p:nvSpPr>
        <p:spPr>
          <a:xfrm>
            <a:off x="4646485" y="1782981"/>
            <a:ext cx="6902047" cy="4393982"/>
          </a:xfrm>
        </p:spPr>
        <p:txBody>
          <a:bodyPr>
            <a:normAutofit/>
          </a:bodyPr>
          <a:lstStyle/>
          <a:p>
            <a:pPr marL="0" indent="0">
              <a:buNone/>
            </a:pPr>
            <a:r>
              <a:rPr lang="en-US">
                <a:latin typeface="Times New Roman" panose="02020603050405020304" pitchFamily="18" charset="0"/>
                <a:cs typeface="Times New Roman" panose="02020603050405020304" pitchFamily="18" charset="0"/>
              </a:rPr>
              <a:t>Bước tiếp theo trong hỏi bệnh sử của đau họng cấp tính là khai thác </a:t>
            </a:r>
            <a:r>
              <a:rPr lang="en-US" b="1">
                <a:latin typeface="Times New Roman" panose="02020603050405020304" pitchFamily="18" charset="0"/>
                <a:cs typeface="Times New Roman" panose="02020603050405020304" pitchFamily="18" charset="0"/>
              </a:rPr>
              <a:t>hoàn cảnh xuất hiện</a:t>
            </a:r>
            <a:r>
              <a:rPr lang="en-US">
                <a:latin typeface="Times New Roman" panose="02020603050405020304" pitchFamily="18" charset="0"/>
                <a:cs typeface="Times New Roman" panose="02020603050405020304" pitchFamily="18" charset="0"/>
              </a:rPr>
              <a:t> đau họng. </a:t>
            </a:r>
          </a:p>
          <a:p>
            <a:pPr marL="0" indent="0">
              <a:buNone/>
            </a:pPr>
            <a:r>
              <a:rPr lang="en-US" b="1">
                <a:latin typeface="Times New Roman" panose="02020603050405020304" pitchFamily="18" charset="0"/>
                <a:cs typeface="Times New Roman" panose="02020603050405020304" pitchFamily="18" charset="0"/>
              </a:rPr>
              <a:t>Câu hỏi thảo luận 2: </a:t>
            </a:r>
            <a:r>
              <a:rPr lang="en-US">
                <a:latin typeface="Times New Roman" panose="02020603050405020304" pitchFamily="18" charset="0"/>
                <a:cs typeface="Times New Roman" panose="02020603050405020304" pitchFamily="18" charset="0"/>
              </a:rPr>
              <a:t>Những hoàn cảnh xuất hiện nào cần được khai thác trong bệnh sử của một bệnh nhân đến khám vì đau họng cấp tính?</a:t>
            </a:r>
          </a:p>
          <a:p>
            <a:pPr marL="514350" indent="-514350">
              <a:buAutoNum type="arabicPeriod"/>
            </a:pPr>
            <a:endParaRPr lang="en-US">
              <a:latin typeface="Times New Roman" panose="02020603050405020304" pitchFamily="18" charset="0"/>
              <a:cs typeface="Times New Roman" panose="02020603050405020304" pitchFamily="18" charset="0"/>
            </a:endParaRPr>
          </a:p>
          <a:p>
            <a:pPr marL="514350" indent="-514350">
              <a:buAutoNum type="arabicPeriod"/>
            </a:pPr>
            <a:endParaRPr lang="en-US">
              <a:latin typeface="Times New Roman" panose="02020603050405020304" pitchFamily="18" charset="0"/>
              <a:cs typeface="Times New Roman" panose="02020603050405020304" pitchFamily="18" charset="0"/>
            </a:endParaRPr>
          </a:p>
          <a:p>
            <a:pPr marL="514350" indent="-514350">
              <a:buAutoNum type="arabicPeriod"/>
            </a:pPr>
            <a:endParaRPr lang="en-US">
              <a:latin typeface="Times New Roman" panose="02020603050405020304" pitchFamily="18" charset="0"/>
              <a:cs typeface="Times New Roman" panose="02020603050405020304" pitchFamily="18" charset="0"/>
            </a:endParaRPr>
          </a:p>
        </p:txBody>
      </p:sp>
      <p:sp>
        <p:nvSpPr>
          <p:cNvPr id="15" name="Isosceles Triangle 14">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4555684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TotalTime>
  <Words>3245</Words>
  <Application>Microsoft Office PowerPoint</Application>
  <PresentationFormat>Widescreen</PresentationFormat>
  <Paragraphs>244</Paragraphs>
  <Slides>60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60</vt:i4>
      </vt:variant>
    </vt:vector>
  </HeadingPairs>
  <TitlesOfParts>
    <vt:vector size="66" baseType="lpstr">
      <vt:lpstr>Arial</vt:lpstr>
      <vt:lpstr>Calibri</vt:lpstr>
      <vt:lpstr>Calibri Light</vt:lpstr>
      <vt:lpstr>Times New Roman</vt:lpstr>
      <vt:lpstr>Wingdings</vt:lpstr>
      <vt:lpstr>Office Theme</vt:lpstr>
      <vt:lpstr>Ca lâm sàng đau họng cấp tính</vt:lpstr>
      <vt:lpstr>Mục tiêu học tập</vt:lpstr>
      <vt:lpstr>Ca lâm sàng 1</vt:lpstr>
      <vt:lpstr>Bước 1</vt:lpstr>
      <vt:lpstr>Trả lời</vt:lpstr>
      <vt:lpstr>Bước 2: xác định thời gian (số ngày) bị đau họng</vt:lpstr>
      <vt:lpstr>Trả lời</vt:lpstr>
      <vt:lpstr>PowerPoint Presentation</vt:lpstr>
      <vt:lpstr>Bước 3: hỏi hoàn cảnh xuất hiện đau họng</vt:lpstr>
      <vt:lpstr>Trả lời</vt:lpstr>
      <vt:lpstr>Tiếp tục ca lâm sàng</vt:lpstr>
      <vt:lpstr>Bước 4: hỏi các triệu chứng đi kèm. </vt:lpstr>
      <vt:lpstr>Trả lời</vt:lpstr>
      <vt:lpstr>Tiếp tục ca lâm sàng</vt:lpstr>
      <vt:lpstr>Bước 5: hỏi về tính chất đặc thù của đau họng, cũng giúp hướng đến nguyên nhân và độ nặng</vt:lpstr>
      <vt:lpstr>Tiếp tục ca lâm sàng</vt:lpstr>
      <vt:lpstr>Bước 6: Hỏi về tiền căn</vt:lpstr>
      <vt:lpstr>Tiếp tục ca lâm sàng</vt:lpstr>
      <vt:lpstr>Bước 6: Khám lâm sàng</vt:lpstr>
      <vt:lpstr>Trả lời</vt:lpstr>
      <vt:lpstr>Trả lời</vt:lpstr>
      <vt:lpstr>Tiếp tục ca lâm sàng</vt:lpstr>
      <vt:lpstr>Niêm mạc thành sau họng sung huyết, phù nề</vt:lpstr>
      <vt:lpstr>Bước 7: Tóm tắt bệnh án</vt:lpstr>
      <vt:lpstr>Câu hỏi thảo luận 8</vt:lpstr>
      <vt:lpstr>Trả lời</vt:lpstr>
      <vt:lpstr>Chẩn đoán phân biệt</vt:lpstr>
      <vt:lpstr>PowerPoint Presentation</vt:lpstr>
      <vt:lpstr>Câu hỏi thảo luận 9 </vt:lpstr>
      <vt:lpstr>Trả lời</vt:lpstr>
      <vt:lpstr>Hướng điều trị</vt:lpstr>
      <vt:lpstr>PowerPoint Presentation</vt:lpstr>
      <vt:lpstr>Ca lâm sàng 2</vt:lpstr>
      <vt:lpstr>PowerPoint Presentation</vt:lpstr>
      <vt:lpstr>Trả lời</vt:lpstr>
      <vt:lpstr>Tiếp tục ca lầm sàng</vt:lpstr>
      <vt:lpstr>Câu hỏi thảo luận 2</vt:lpstr>
      <vt:lpstr>Tóm tắt bệnh án</vt:lpstr>
      <vt:lpstr>Câu hỏi thảo luận 3: Chẩn đoán sơ bộ? Chẩn đoán phân biệt? Biện luận </vt:lpstr>
      <vt:lpstr>Trả lời</vt:lpstr>
      <vt:lpstr>Biện luận</vt:lpstr>
      <vt:lpstr>PowerPoint Presentation</vt:lpstr>
      <vt:lpstr>Chẩn đoán phân biệt</vt:lpstr>
      <vt:lpstr>Câu hỏi thảo luận 4</vt:lpstr>
      <vt:lpstr>Trả lời</vt:lpstr>
      <vt:lpstr>Tiếp tục ca lâm sàng</vt:lpstr>
      <vt:lpstr>Câu hỏi thảo luận 5</vt:lpstr>
      <vt:lpstr>Trả lời</vt:lpstr>
      <vt:lpstr>Câu hỏi thảo luận 6</vt:lpstr>
      <vt:lpstr>Trả lời</vt:lpstr>
      <vt:lpstr>Câu hỏi thảo luận 7: Hướng điều trị?</vt:lpstr>
      <vt:lpstr>Trả lời</vt:lpstr>
      <vt:lpstr>PowerPoint Presentation</vt:lpstr>
      <vt:lpstr>Ca lâm sàng 3</vt:lpstr>
      <vt:lpstr>Khám lâm sàng</vt:lpstr>
      <vt:lpstr>Câu hỏi thảo luận 1</vt:lpstr>
      <vt:lpstr>Trả lời:</vt:lpstr>
      <vt:lpstr>Hướng xử trí </vt:lpstr>
      <vt:lpstr>Kết thúc 3 ca lâm sàng Giải đáp thắc mắc</vt:lpstr>
      <vt:lpstr>Cám ơn sự theo dõi của các em. Chúc các em đạt kết quả tốt trong kì thi kết thúc học phần YHGĐ sắp tới! BM Tai Mũi Họng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 lâm sàng đau họng cấp tính</dc:title>
  <dc:creator>Bs Nguyễn Thị Hồng Loan</dc:creator>
  <cp:lastModifiedBy>Bs Nguyễn Thị Hồng Loan</cp:lastModifiedBy>
  <cp:revision>6</cp:revision>
  <dcterms:created xsi:type="dcterms:W3CDTF">2020-10-19T05:03:20Z</dcterms:created>
  <dcterms:modified xsi:type="dcterms:W3CDTF">2020-10-22T01:57:26Z</dcterms:modified>
</cp:coreProperties>
</file>